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96" r:id="rId2"/>
  </p:sldMasterIdLst>
  <p:notesMasterIdLst>
    <p:notesMasterId r:id="rId63"/>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315"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5" r:id="rId43"/>
    <p:sldId id="296" r:id="rId44"/>
    <p:sldId id="297" r:id="rId45"/>
    <p:sldId id="298" r:id="rId46"/>
    <p:sldId id="299" r:id="rId47"/>
    <p:sldId id="300" r:id="rId48"/>
    <p:sldId id="301" r:id="rId49"/>
    <p:sldId id="302" r:id="rId50"/>
    <p:sldId id="303" r:id="rId51"/>
    <p:sldId id="304" r:id="rId52"/>
    <p:sldId id="305" r:id="rId53"/>
    <p:sldId id="306" r:id="rId54"/>
    <p:sldId id="307" r:id="rId55"/>
    <p:sldId id="308" r:id="rId56"/>
    <p:sldId id="309" r:id="rId57"/>
    <p:sldId id="310" r:id="rId58"/>
    <p:sldId id="311" r:id="rId59"/>
    <p:sldId id="312" r:id="rId60"/>
    <p:sldId id="313" r:id="rId61"/>
    <p:sldId id="314" r:id="rId62"/>
  </p:sldIdLst>
  <p:sldSz cx="9144000" cy="5143500" type="screen16x9"/>
  <p:notesSz cx="6858000" cy="9144000"/>
  <p:embeddedFontLst>
    <p:embeddedFont>
      <p:font typeface="Calibri" panose="020F0502020204030204" pitchFamily="34" charset="0"/>
      <p:regular r:id="rId64"/>
      <p:bold r:id="rId65"/>
      <p:italic r:id="rId66"/>
      <p:boldItalic r:id="rId67"/>
    </p:embeddedFont>
    <p:embeddedFont>
      <p:font typeface="Coiny" panose="02000903060500060000" pitchFamily="2" charset="0"/>
      <p:regular r:id="rId68"/>
    </p:embeddedFont>
    <p:embeddedFont>
      <p:font typeface="Inconsolata" pitchFamily="49" charset="77"/>
      <p:regular r:id="rId69"/>
      <p:bold r:id="rId70"/>
    </p:embeddedFont>
    <p:embeddedFont>
      <p:font typeface="Roboto" panose="02000000000000000000" pitchFamily="2" charset="0"/>
      <p:regular r:id="rId71"/>
      <p:bold r:id="rId72"/>
      <p:italic r:id="rId73"/>
      <p:boldItalic r:id="rId74"/>
    </p:embeddedFont>
    <p:embeddedFont>
      <p:font typeface="Roboto Light" panose="02000000000000000000" pitchFamily="2" charset="0"/>
      <p:regular r:id="rId75"/>
      <p:bold r:id="rId76"/>
      <p:italic r:id="rId77"/>
      <p:boldItalic r:id="rId78"/>
    </p:embeddedFont>
    <p:embeddedFont>
      <p:font typeface="Roboto Medium" panose="02000000000000000000" pitchFamily="2" charset="0"/>
      <p:regular r:id="rId79"/>
      <p:bold r:id="rId80"/>
      <p:italic r:id="rId81"/>
      <p:boldItalic r:id="rId82"/>
    </p:embeddedFont>
    <p:embeddedFont>
      <p:font typeface="Roboto Thin" panose="02000000000000000000" pitchFamily="2" charset="0"/>
      <p:regular r:id="rId83"/>
      <p:bold r:id="rId84"/>
      <p:italic r:id="rId85"/>
      <p:boldItalic r:id="rId8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412">
          <p15:clr>
            <a:srgbClr val="A4A3A4"/>
          </p15:clr>
        </p15:guide>
        <p15:guide id="2" orient="horz" pos="2880">
          <p15:clr>
            <a:srgbClr val="A4A3A4"/>
          </p15:clr>
        </p15:guide>
      </p15:sldGuideLst>
    </p:ext>
    <p:ext uri="http://customooxmlschemas.google.com/">
      <go:slidesCustomData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87" roundtripDataSignature="AMtx7migQm/36qTXg4KVtSIS8XEQVf8giA=="/>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17E14CB-F189-4C19-8795-9ED515D079E4}">
  <a:tblStyle styleId="{C17E14CB-F189-4C19-8795-9ED515D079E4}"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94"/>
  </p:normalViewPr>
  <p:slideViewPr>
    <p:cSldViewPr snapToGrid="0">
      <p:cViewPr varScale="1">
        <p:scale>
          <a:sx n="161" d="100"/>
          <a:sy n="161" d="100"/>
        </p:scale>
        <p:origin x="784" y="200"/>
      </p:cViewPr>
      <p:guideLst>
        <p:guide orient="horz" pos="2412"/>
        <p:guide orient="horz" pos="288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notesMaster" Target="notesMasters/notesMaster1.xml"/><Relationship Id="rId68" Type="http://schemas.openxmlformats.org/officeDocument/2006/relationships/font" Target="fonts/font5.fntdata"/><Relationship Id="rId84" Type="http://schemas.openxmlformats.org/officeDocument/2006/relationships/font" Target="fonts/font21.fntdata"/><Relationship Id="rId89" Type="http://schemas.openxmlformats.org/officeDocument/2006/relationships/viewProps" Target="viewProps.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font" Target="fonts/font11.fntdata"/><Relationship Id="rId79" Type="http://schemas.openxmlformats.org/officeDocument/2006/relationships/font" Target="fonts/font16.fntdata"/><Relationship Id="rId5" Type="http://schemas.openxmlformats.org/officeDocument/2006/relationships/slide" Target="slides/slide3.xml"/><Relationship Id="rId90" Type="http://schemas.openxmlformats.org/officeDocument/2006/relationships/theme" Target="theme/theme1.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font" Target="fonts/font1.fntdata"/><Relationship Id="rId69" Type="http://schemas.openxmlformats.org/officeDocument/2006/relationships/font" Target="fonts/font6.fntdata"/><Relationship Id="rId77" Type="http://schemas.openxmlformats.org/officeDocument/2006/relationships/font" Target="fonts/font14.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font" Target="fonts/font9.fntdata"/><Relationship Id="rId80" Type="http://schemas.openxmlformats.org/officeDocument/2006/relationships/font" Target="fonts/font17.fntdata"/><Relationship Id="rId85" Type="http://schemas.openxmlformats.org/officeDocument/2006/relationships/font" Target="fonts/font22.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font" Target="fonts/font4.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font" Target="fonts/font7.fntdata"/><Relationship Id="rId75" Type="http://schemas.openxmlformats.org/officeDocument/2006/relationships/font" Target="fonts/font12.fntdata"/><Relationship Id="rId83" Type="http://schemas.openxmlformats.org/officeDocument/2006/relationships/font" Target="fonts/font20.fntdata"/><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font" Target="fonts/font2.fntdata"/><Relationship Id="rId73" Type="http://schemas.openxmlformats.org/officeDocument/2006/relationships/font" Target="fonts/font10.fntdata"/><Relationship Id="rId78" Type="http://schemas.openxmlformats.org/officeDocument/2006/relationships/font" Target="fonts/font15.fntdata"/><Relationship Id="rId81" Type="http://schemas.openxmlformats.org/officeDocument/2006/relationships/font" Target="fonts/font18.fntdata"/><Relationship Id="rId86" Type="http://schemas.openxmlformats.org/officeDocument/2006/relationships/font" Target="fonts/font23.fntdata"/><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font" Target="fonts/font13.fntdata"/><Relationship Id="rId7" Type="http://schemas.openxmlformats.org/officeDocument/2006/relationships/slide" Target="slides/slide5.xml"/><Relationship Id="rId71" Type="http://schemas.openxmlformats.org/officeDocument/2006/relationships/font" Target="fonts/font8.fntdata"/><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font" Target="fonts/font3.fntdata"/><Relationship Id="rId87" Type="http://customschemas.google.com/relationships/presentationmetadata" Target="metadata"/><Relationship Id="rId61" Type="http://schemas.openxmlformats.org/officeDocument/2006/relationships/slide" Target="slides/slide59.xml"/><Relationship Id="rId82" Type="http://schemas.openxmlformats.org/officeDocument/2006/relationships/font" Target="fonts/font19.fntdata"/><Relationship Id="rId19" Type="http://schemas.openxmlformats.org/officeDocument/2006/relationships/slide" Target="slides/slide1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8"/>
        <p:cNvGrpSpPr/>
        <p:nvPr/>
      </p:nvGrpSpPr>
      <p:grpSpPr>
        <a:xfrm>
          <a:off x="0" y="0"/>
          <a:ext cx="0" cy="0"/>
          <a:chOff x="0" y="0"/>
          <a:chExt cx="0" cy="0"/>
        </a:xfrm>
      </p:grpSpPr>
      <p:sp>
        <p:nvSpPr>
          <p:cNvPr id="1049" name="Google Shape;1049;p1: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50" name="Google Shape;1050;p1: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lnSpc>
                <a:spcPct val="100000"/>
              </a:lnSpc>
              <a:spcBef>
                <a:spcPts val="0"/>
              </a:spcBef>
              <a:spcAft>
                <a:spcPts val="0"/>
              </a:spcAft>
              <a:buSzPts val="1100"/>
              <a:buNone/>
            </a:pPr>
            <a:endParaRPr sz="1100" b="0" i="0" u="none" strike="noStrike" cap="none">
              <a:solidFill>
                <a:schemeClr val="dk1"/>
              </a:solidFill>
              <a:latin typeface="Calibri"/>
              <a:ea typeface="Calibri"/>
              <a:cs typeface="Calibri"/>
              <a:sym typeface="Calibri"/>
            </a:endParaRPr>
          </a:p>
        </p:txBody>
      </p:sp>
      <p:sp>
        <p:nvSpPr>
          <p:cNvPr id="1051" name="Google Shape;1051;p1: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 sz="1200" b="0" i="0" u="none" strike="noStrike" cap="none">
                <a:solidFill>
                  <a:schemeClr val="dk1"/>
                </a:solidFill>
                <a:latin typeface="Calibri"/>
                <a:ea typeface="Calibri"/>
                <a:cs typeface="Calibri"/>
                <a:sym typeface="Calibri"/>
              </a:rPr>
              <a:t>1</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5"/>
        <p:cNvGrpSpPr/>
        <p:nvPr/>
      </p:nvGrpSpPr>
      <p:grpSpPr>
        <a:xfrm>
          <a:off x="0" y="0"/>
          <a:ext cx="0" cy="0"/>
          <a:chOff x="0" y="0"/>
          <a:chExt cx="0" cy="0"/>
        </a:xfrm>
      </p:grpSpPr>
      <p:sp>
        <p:nvSpPr>
          <p:cNvPr id="1136" name="Google Shape;1136;p10: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37" name="Google Shape;1137;p10: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lnSpc>
                <a:spcPct val="100000"/>
              </a:lnSpc>
              <a:spcBef>
                <a:spcPts val="0"/>
              </a:spcBef>
              <a:spcAft>
                <a:spcPts val="0"/>
              </a:spcAft>
              <a:buSzPts val="1100"/>
              <a:buNone/>
            </a:pPr>
            <a:endParaRPr sz="1100" b="0" i="0" u="none" strike="noStrike" cap="none">
              <a:solidFill>
                <a:schemeClr val="dk1"/>
              </a:solidFill>
              <a:latin typeface="Calibri"/>
              <a:ea typeface="Calibri"/>
              <a:cs typeface="Calibri"/>
              <a:sym typeface="Calibri"/>
            </a:endParaRPr>
          </a:p>
        </p:txBody>
      </p:sp>
      <p:sp>
        <p:nvSpPr>
          <p:cNvPr id="1138" name="Google Shape;1138;p10: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 sz="1200" b="0" i="0" u="none" strike="noStrike" cap="none">
                <a:solidFill>
                  <a:schemeClr val="dk1"/>
                </a:solidFill>
                <a:latin typeface="Calibri"/>
                <a:ea typeface="Calibri"/>
                <a:cs typeface="Calibri"/>
                <a:sym typeface="Calibri"/>
              </a:rPr>
              <a:t>10</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3"/>
        <p:cNvGrpSpPr/>
        <p:nvPr/>
      </p:nvGrpSpPr>
      <p:grpSpPr>
        <a:xfrm>
          <a:off x="0" y="0"/>
          <a:ext cx="0" cy="0"/>
          <a:chOff x="0" y="0"/>
          <a:chExt cx="0" cy="0"/>
        </a:xfrm>
      </p:grpSpPr>
      <p:sp>
        <p:nvSpPr>
          <p:cNvPr id="1144" name="Google Shape;1144;p11: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45" name="Google Shape;1145;p11: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lnSpc>
                <a:spcPct val="100000"/>
              </a:lnSpc>
              <a:spcBef>
                <a:spcPts val="0"/>
              </a:spcBef>
              <a:spcAft>
                <a:spcPts val="0"/>
              </a:spcAft>
              <a:buSzPts val="1100"/>
              <a:buNone/>
            </a:pPr>
            <a:endParaRPr sz="1100" b="0" i="0" u="none" strike="noStrike" cap="none">
              <a:solidFill>
                <a:schemeClr val="dk1"/>
              </a:solidFill>
              <a:latin typeface="Calibri"/>
              <a:ea typeface="Calibri"/>
              <a:cs typeface="Calibri"/>
              <a:sym typeface="Calibri"/>
            </a:endParaRPr>
          </a:p>
        </p:txBody>
      </p:sp>
      <p:sp>
        <p:nvSpPr>
          <p:cNvPr id="1146" name="Google Shape;1146;p11: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 sz="1200" b="0" i="0" u="none" strike="noStrike" cap="none">
                <a:solidFill>
                  <a:schemeClr val="dk1"/>
                </a:solidFill>
                <a:latin typeface="Calibri"/>
                <a:ea typeface="Calibri"/>
                <a:cs typeface="Calibri"/>
                <a:sym typeface="Calibri"/>
              </a:rPr>
              <a:t>11</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6"/>
        <p:cNvGrpSpPr/>
        <p:nvPr/>
      </p:nvGrpSpPr>
      <p:grpSpPr>
        <a:xfrm>
          <a:off x="0" y="0"/>
          <a:ext cx="0" cy="0"/>
          <a:chOff x="0" y="0"/>
          <a:chExt cx="0" cy="0"/>
        </a:xfrm>
      </p:grpSpPr>
      <p:sp>
        <p:nvSpPr>
          <p:cNvPr id="1157" name="Google Shape;1157;p12:notes"/>
          <p:cNvSpPr>
            <a:spLocks noGrp="1" noRot="1" noChangeAspect="1"/>
          </p:cNvSpPr>
          <p:nvPr>
            <p:ph type="sldImg" idx="2"/>
          </p:nvPr>
        </p:nvSpPr>
        <p:spPr>
          <a:xfrm>
            <a:off x="428625" y="684893"/>
            <a:ext cx="60009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58" name="Google Shape;1158;p12: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lnSpc>
                <a:spcPct val="100000"/>
              </a:lnSpc>
              <a:spcBef>
                <a:spcPts val="0"/>
              </a:spcBef>
              <a:spcAft>
                <a:spcPts val="0"/>
              </a:spcAft>
              <a:buSzPts val="1100"/>
              <a:buNone/>
            </a:pPr>
            <a:endParaRPr sz="1100" b="0" i="0" u="none" strike="noStrike" cap="none">
              <a:solidFill>
                <a:schemeClr val="dk1"/>
              </a:solidFill>
              <a:latin typeface="Calibri"/>
              <a:ea typeface="Calibri"/>
              <a:cs typeface="Calibri"/>
              <a:sym typeface="Calibri"/>
            </a:endParaRPr>
          </a:p>
        </p:txBody>
      </p:sp>
      <p:sp>
        <p:nvSpPr>
          <p:cNvPr id="1159" name="Google Shape;1159;p12: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 sz="1200" b="0" i="0" u="none" strike="noStrike" cap="none">
                <a:solidFill>
                  <a:schemeClr val="dk1"/>
                </a:solidFill>
                <a:latin typeface="Calibri"/>
                <a:ea typeface="Calibri"/>
                <a:cs typeface="Calibri"/>
                <a:sym typeface="Calibri"/>
              </a:rPr>
              <a:t>12</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7"/>
        <p:cNvGrpSpPr/>
        <p:nvPr/>
      </p:nvGrpSpPr>
      <p:grpSpPr>
        <a:xfrm>
          <a:off x="0" y="0"/>
          <a:ext cx="0" cy="0"/>
          <a:chOff x="0" y="0"/>
          <a:chExt cx="0" cy="0"/>
        </a:xfrm>
      </p:grpSpPr>
      <p:sp>
        <p:nvSpPr>
          <p:cNvPr id="1168" name="Google Shape;1168;p13: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69" name="Google Shape;1169;p13: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lnSpc>
                <a:spcPct val="100000"/>
              </a:lnSpc>
              <a:spcBef>
                <a:spcPts val="0"/>
              </a:spcBef>
              <a:spcAft>
                <a:spcPts val="0"/>
              </a:spcAft>
              <a:buSzPts val="1100"/>
              <a:buNone/>
            </a:pPr>
            <a:endParaRPr sz="1100" b="0" i="0" u="none" strike="noStrike" cap="none">
              <a:solidFill>
                <a:schemeClr val="dk1"/>
              </a:solidFill>
              <a:latin typeface="Calibri"/>
              <a:ea typeface="Calibri"/>
              <a:cs typeface="Calibri"/>
              <a:sym typeface="Calibri"/>
            </a:endParaRPr>
          </a:p>
        </p:txBody>
      </p:sp>
      <p:sp>
        <p:nvSpPr>
          <p:cNvPr id="1170" name="Google Shape;1170;p13: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 sz="1200" b="0" i="0" u="none" strike="noStrike" cap="none">
                <a:solidFill>
                  <a:schemeClr val="dk1"/>
                </a:solidFill>
                <a:latin typeface="Calibri"/>
                <a:ea typeface="Calibri"/>
                <a:cs typeface="Calibri"/>
                <a:sym typeface="Calibri"/>
              </a:rPr>
              <a:t>13</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5"/>
        <p:cNvGrpSpPr/>
        <p:nvPr/>
      </p:nvGrpSpPr>
      <p:grpSpPr>
        <a:xfrm>
          <a:off x="0" y="0"/>
          <a:ext cx="0" cy="0"/>
          <a:chOff x="0" y="0"/>
          <a:chExt cx="0" cy="0"/>
        </a:xfrm>
      </p:grpSpPr>
      <p:sp>
        <p:nvSpPr>
          <p:cNvPr id="1176" name="Google Shape;1176;p14: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77" name="Google Shape;1177;p14: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lnSpc>
                <a:spcPct val="100000"/>
              </a:lnSpc>
              <a:spcBef>
                <a:spcPts val="0"/>
              </a:spcBef>
              <a:spcAft>
                <a:spcPts val="0"/>
              </a:spcAft>
              <a:buSzPts val="1100"/>
              <a:buNone/>
            </a:pPr>
            <a:endParaRPr sz="1100" b="0" i="0" u="none" strike="noStrike" cap="none">
              <a:solidFill>
                <a:schemeClr val="dk1"/>
              </a:solidFill>
              <a:latin typeface="Calibri"/>
              <a:ea typeface="Calibri"/>
              <a:cs typeface="Calibri"/>
              <a:sym typeface="Calibri"/>
            </a:endParaRPr>
          </a:p>
        </p:txBody>
      </p:sp>
      <p:sp>
        <p:nvSpPr>
          <p:cNvPr id="1178" name="Google Shape;1178;p14: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 sz="1200" b="0" i="0" u="none" strike="noStrike" cap="none">
                <a:solidFill>
                  <a:schemeClr val="dk1"/>
                </a:solidFill>
                <a:latin typeface="Calibri"/>
                <a:ea typeface="Calibri"/>
                <a:cs typeface="Calibri"/>
                <a:sym typeface="Calibri"/>
              </a:rPr>
              <a:t>14</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8"/>
        <p:cNvGrpSpPr/>
        <p:nvPr/>
      </p:nvGrpSpPr>
      <p:grpSpPr>
        <a:xfrm>
          <a:off x="0" y="0"/>
          <a:ext cx="0" cy="0"/>
          <a:chOff x="0" y="0"/>
          <a:chExt cx="0" cy="0"/>
        </a:xfrm>
      </p:grpSpPr>
      <p:sp>
        <p:nvSpPr>
          <p:cNvPr id="1189" name="Google Shape;1189;p15: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90" name="Google Shape;1190;p15: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lnSpc>
                <a:spcPct val="100000"/>
              </a:lnSpc>
              <a:spcBef>
                <a:spcPts val="0"/>
              </a:spcBef>
              <a:spcAft>
                <a:spcPts val="0"/>
              </a:spcAft>
              <a:buSzPts val="1100"/>
              <a:buNone/>
            </a:pPr>
            <a:endParaRPr sz="1100" b="0" i="0" u="none" strike="noStrike" cap="none">
              <a:solidFill>
                <a:schemeClr val="dk1"/>
              </a:solidFill>
              <a:latin typeface="Calibri"/>
              <a:ea typeface="Calibri"/>
              <a:cs typeface="Calibri"/>
              <a:sym typeface="Calibri"/>
            </a:endParaRPr>
          </a:p>
        </p:txBody>
      </p:sp>
      <p:sp>
        <p:nvSpPr>
          <p:cNvPr id="1191" name="Google Shape;1191;p15: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 sz="1200" b="0" i="0" u="none" strike="noStrike" cap="none">
                <a:solidFill>
                  <a:schemeClr val="dk1"/>
                </a:solidFill>
                <a:latin typeface="Calibri"/>
                <a:ea typeface="Calibri"/>
                <a:cs typeface="Calibri"/>
                <a:sym typeface="Calibri"/>
              </a:rPr>
              <a:t>15</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6"/>
        <p:cNvGrpSpPr/>
        <p:nvPr/>
      </p:nvGrpSpPr>
      <p:grpSpPr>
        <a:xfrm>
          <a:off x="0" y="0"/>
          <a:ext cx="0" cy="0"/>
          <a:chOff x="0" y="0"/>
          <a:chExt cx="0" cy="0"/>
        </a:xfrm>
      </p:grpSpPr>
      <p:sp>
        <p:nvSpPr>
          <p:cNvPr id="1197" name="Google Shape;1197;p16: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98" name="Google Shape;1198;p16: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lnSpc>
                <a:spcPct val="100000"/>
              </a:lnSpc>
              <a:spcBef>
                <a:spcPts val="0"/>
              </a:spcBef>
              <a:spcAft>
                <a:spcPts val="0"/>
              </a:spcAft>
              <a:buSzPts val="1100"/>
              <a:buNone/>
            </a:pPr>
            <a:endParaRPr sz="1100" b="0" i="0" u="none" strike="noStrike" cap="none">
              <a:solidFill>
                <a:schemeClr val="dk1"/>
              </a:solidFill>
              <a:latin typeface="Calibri"/>
              <a:ea typeface="Calibri"/>
              <a:cs typeface="Calibri"/>
              <a:sym typeface="Calibri"/>
            </a:endParaRPr>
          </a:p>
        </p:txBody>
      </p:sp>
      <p:sp>
        <p:nvSpPr>
          <p:cNvPr id="1199" name="Google Shape;1199;p16: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 sz="1200" b="0" i="0" u="none" strike="noStrike" cap="none">
                <a:solidFill>
                  <a:schemeClr val="dk1"/>
                </a:solidFill>
                <a:latin typeface="Calibri"/>
                <a:ea typeface="Calibri"/>
                <a:cs typeface="Calibri"/>
                <a:sym typeface="Calibri"/>
              </a:rPr>
              <a:t>16</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9"/>
        <p:cNvGrpSpPr/>
        <p:nvPr/>
      </p:nvGrpSpPr>
      <p:grpSpPr>
        <a:xfrm>
          <a:off x="0" y="0"/>
          <a:ext cx="0" cy="0"/>
          <a:chOff x="0" y="0"/>
          <a:chExt cx="0" cy="0"/>
        </a:xfrm>
      </p:grpSpPr>
      <p:sp>
        <p:nvSpPr>
          <p:cNvPr id="1210" name="Google Shape;1210;p17: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11" name="Google Shape;1211;p17: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lnSpc>
                <a:spcPct val="100000"/>
              </a:lnSpc>
              <a:spcBef>
                <a:spcPts val="0"/>
              </a:spcBef>
              <a:spcAft>
                <a:spcPts val="0"/>
              </a:spcAft>
              <a:buSzPts val="1100"/>
              <a:buNone/>
            </a:pPr>
            <a:endParaRPr sz="1100" b="0" i="0" u="none" strike="noStrike" cap="none">
              <a:solidFill>
                <a:schemeClr val="dk1"/>
              </a:solidFill>
              <a:latin typeface="Calibri"/>
              <a:ea typeface="Calibri"/>
              <a:cs typeface="Calibri"/>
              <a:sym typeface="Calibri"/>
            </a:endParaRPr>
          </a:p>
        </p:txBody>
      </p:sp>
      <p:sp>
        <p:nvSpPr>
          <p:cNvPr id="1212" name="Google Shape;1212;p17: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 sz="1200" b="0" i="0" u="none" strike="noStrike" cap="none">
                <a:solidFill>
                  <a:schemeClr val="dk1"/>
                </a:solidFill>
                <a:latin typeface="Calibri"/>
                <a:ea typeface="Calibri"/>
                <a:cs typeface="Calibri"/>
                <a:sym typeface="Calibri"/>
              </a:rPr>
              <a:t>17</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7"/>
        <p:cNvGrpSpPr/>
        <p:nvPr/>
      </p:nvGrpSpPr>
      <p:grpSpPr>
        <a:xfrm>
          <a:off x="0" y="0"/>
          <a:ext cx="0" cy="0"/>
          <a:chOff x="0" y="0"/>
          <a:chExt cx="0" cy="0"/>
        </a:xfrm>
      </p:grpSpPr>
      <p:sp>
        <p:nvSpPr>
          <p:cNvPr id="1218" name="Google Shape;1218;p18: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19" name="Google Shape;1219;p18: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lnSpc>
                <a:spcPct val="100000"/>
              </a:lnSpc>
              <a:spcBef>
                <a:spcPts val="0"/>
              </a:spcBef>
              <a:spcAft>
                <a:spcPts val="0"/>
              </a:spcAft>
              <a:buSzPts val="1100"/>
              <a:buNone/>
            </a:pPr>
            <a:endParaRPr sz="1100" b="0" i="0" u="none" strike="noStrike" cap="none">
              <a:solidFill>
                <a:schemeClr val="dk1"/>
              </a:solidFill>
              <a:latin typeface="Calibri"/>
              <a:ea typeface="Calibri"/>
              <a:cs typeface="Calibri"/>
              <a:sym typeface="Calibri"/>
            </a:endParaRPr>
          </a:p>
        </p:txBody>
      </p:sp>
      <p:sp>
        <p:nvSpPr>
          <p:cNvPr id="1220" name="Google Shape;1220;p18: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 sz="1200" b="0" i="0" u="none" strike="noStrike" cap="none">
                <a:solidFill>
                  <a:schemeClr val="dk1"/>
                </a:solidFill>
                <a:latin typeface="Calibri"/>
                <a:ea typeface="Calibri"/>
                <a:cs typeface="Calibri"/>
                <a:sym typeface="Calibri"/>
              </a:rPr>
              <a:t>18</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7"/>
        <p:cNvGrpSpPr/>
        <p:nvPr/>
      </p:nvGrpSpPr>
      <p:grpSpPr>
        <a:xfrm>
          <a:off x="0" y="0"/>
          <a:ext cx="0" cy="0"/>
          <a:chOff x="0" y="0"/>
          <a:chExt cx="0" cy="0"/>
        </a:xfrm>
      </p:grpSpPr>
      <p:sp>
        <p:nvSpPr>
          <p:cNvPr id="1228" name="Google Shape;1228;p19: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29" name="Google Shape;1229;p19: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lnSpc>
                <a:spcPct val="100000"/>
              </a:lnSpc>
              <a:spcBef>
                <a:spcPts val="0"/>
              </a:spcBef>
              <a:spcAft>
                <a:spcPts val="0"/>
              </a:spcAft>
              <a:buSzPts val="1100"/>
              <a:buNone/>
            </a:pPr>
            <a:endParaRPr sz="1100" b="0" i="0" u="none" strike="noStrike" cap="none">
              <a:solidFill>
                <a:schemeClr val="dk1"/>
              </a:solidFill>
              <a:latin typeface="Calibri"/>
              <a:ea typeface="Calibri"/>
              <a:cs typeface="Calibri"/>
              <a:sym typeface="Calibri"/>
            </a:endParaRPr>
          </a:p>
        </p:txBody>
      </p:sp>
      <p:sp>
        <p:nvSpPr>
          <p:cNvPr id="1230" name="Google Shape;1230;p19: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 sz="1200" b="0" i="0" u="none" strike="noStrike" cap="none">
                <a:solidFill>
                  <a:schemeClr val="dk1"/>
                </a:solidFill>
                <a:latin typeface="Calibri"/>
                <a:ea typeface="Calibri"/>
                <a:cs typeface="Calibri"/>
                <a:sym typeface="Calibri"/>
              </a:rPr>
              <a:t>19</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6"/>
        <p:cNvGrpSpPr/>
        <p:nvPr/>
      </p:nvGrpSpPr>
      <p:grpSpPr>
        <a:xfrm>
          <a:off x="0" y="0"/>
          <a:ext cx="0" cy="0"/>
          <a:chOff x="0" y="0"/>
          <a:chExt cx="0" cy="0"/>
        </a:xfrm>
      </p:grpSpPr>
      <p:sp>
        <p:nvSpPr>
          <p:cNvPr id="1057" name="Google Shape;1057;p2: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58" name="Google Shape;1058;p2: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lnSpc>
                <a:spcPct val="100000"/>
              </a:lnSpc>
              <a:spcBef>
                <a:spcPts val="0"/>
              </a:spcBef>
              <a:spcAft>
                <a:spcPts val="0"/>
              </a:spcAft>
              <a:buSzPts val="1100"/>
              <a:buNone/>
            </a:pPr>
            <a:endParaRPr sz="1100" b="0" i="0" u="none" strike="noStrike" cap="none">
              <a:solidFill>
                <a:schemeClr val="dk1"/>
              </a:solidFill>
              <a:latin typeface="Calibri"/>
              <a:ea typeface="Calibri"/>
              <a:cs typeface="Calibri"/>
              <a:sym typeface="Calibri"/>
            </a:endParaRPr>
          </a:p>
        </p:txBody>
      </p:sp>
      <p:sp>
        <p:nvSpPr>
          <p:cNvPr id="1059" name="Google Shape;1059;p2: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 sz="1200" b="0" i="0" u="none" strike="noStrike" cap="none">
                <a:solidFill>
                  <a:schemeClr val="dk1"/>
                </a:solidFill>
                <a:latin typeface="Calibri"/>
                <a:ea typeface="Calibri"/>
                <a:cs typeface="Calibri"/>
                <a:sym typeface="Calibri"/>
              </a:rPr>
              <a:t>2</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1"/>
        <p:cNvGrpSpPr/>
        <p:nvPr/>
      </p:nvGrpSpPr>
      <p:grpSpPr>
        <a:xfrm>
          <a:off x="0" y="0"/>
          <a:ext cx="0" cy="0"/>
          <a:chOff x="0" y="0"/>
          <a:chExt cx="0" cy="0"/>
        </a:xfrm>
      </p:grpSpPr>
      <p:sp>
        <p:nvSpPr>
          <p:cNvPr id="1242" name="Google Shape;1242;p20: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43" name="Google Shape;1243;p20: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lnSpc>
                <a:spcPct val="100000"/>
              </a:lnSpc>
              <a:spcBef>
                <a:spcPts val="0"/>
              </a:spcBef>
              <a:spcAft>
                <a:spcPts val="0"/>
              </a:spcAft>
              <a:buSzPts val="1100"/>
              <a:buNone/>
            </a:pPr>
            <a:endParaRPr sz="1100" b="0" i="0" u="none" strike="noStrike" cap="none">
              <a:solidFill>
                <a:schemeClr val="dk1"/>
              </a:solidFill>
              <a:latin typeface="Calibri"/>
              <a:ea typeface="Calibri"/>
              <a:cs typeface="Calibri"/>
              <a:sym typeface="Calibri"/>
            </a:endParaRPr>
          </a:p>
        </p:txBody>
      </p:sp>
      <p:sp>
        <p:nvSpPr>
          <p:cNvPr id="1244" name="Google Shape;1244;p20: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 sz="1200" b="0" i="0" u="none" strike="noStrike" cap="none">
                <a:solidFill>
                  <a:schemeClr val="dk1"/>
                </a:solidFill>
                <a:latin typeface="Calibri"/>
                <a:ea typeface="Calibri"/>
                <a:cs typeface="Calibri"/>
                <a:sym typeface="Calibri"/>
              </a:rPr>
              <a:t>21</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0"/>
        <p:cNvGrpSpPr/>
        <p:nvPr/>
      </p:nvGrpSpPr>
      <p:grpSpPr>
        <a:xfrm>
          <a:off x="0" y="0"/>
          <a:ext cx="0" cy="0"/>
          <a:chOff x="0" y="0"/>
          <a:chExt cx="0" cy="0"/>
        </a:xfrm>
      </p:grpSpPr>
      <p:sp>
        <p:nvSpPr>
          <p:cNvPr id="1251" name="Google Shape;1251;p21: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52" name="Google Shape;1252;p21: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lnSpc>
                <a:spcPct val="100000"/>
              </a:lnSpc>
              <a:spcBef>
                <a:spcPts val="0"/>
              </a:spcBef>
              <a:spcAft>
                <a:spcPts val="0"/>
              </a:spcAft>
              <a:buSzPts val="1100"/>
              <a:buNone/>
            </a:pPr>
            <a:endParaRPr sz="1100" b="0" i="0" u="none" strike="noStrike" cap="none">
              <a:solidFill>
                <a:schemeClr val="dk1"/>
              </a:solidFill>
              <a:latin typeface="Calibri"/>
              <a:ea typeface="Calibri"/>
              <a:cs typeface="Calibri"/>
              <a:sym typeface="Calibri"/>
            </a:endParaRPr>
          </a:p>
        </p:txBody>
      </p:sp>
      <p:sp>
        <p:nvSpPr>
          <p:cNvPr id="1253" name="Google Shape;1253;p21: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 sz="1200" b="0" i="0" u="none" strike="noStrike" cap="none">
                <a:solidFill>
                  <a:schemeClr val="dk1"/>
                </a:solidFill>
                <a:latin typeface="Calibri"/>
                <a:ea typeface="Calibri"/>
                <a:cs typeface="Calibri"/>
                <a:sym typeface="Calibri"/>
              </a:rPr>
              <a:t>22</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8"/>
        <p:cNvGrpSpPr/>
        <p:nvPr/>
      </p:nvGrpSpPr>
      <p:grpSpPr>
        <a:xfrm>
          <a:off x="0" y="0"/>
          <a:ext cx="0" cy="0"/>
          <a:chOff x="0" y="0"/>
          <a:chExt cx="0" cy="0"/>
        </a:xfrm>
      </p:grpSpPr>
      <p:sp>
        <p:nvSpPr>
          <p:cNvPr id="1269" name="Google Shape;1269;p22: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70" name="Google Shape;1270;p22: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lnSpc>
                <a:spcPct val="100000"/>
              </a:lnSpc>
              <a:spcBef>
                <a:spcPts val="0"/>
              </a:spcBef>
              <a:spcAft>
                <a:spcPts val="0"/>
              </a:spcAft>
              <a:buSzPts val="1100"/>
              <a:buNone/>
            </a:pPr>
            <a:endParaRPr sz="1100" b="0" i="0" u="none" strike="noStrike" cap="none">
              <a:solidFill>
                <a:schemeClr val="dk1"/>
              </a:solidFill>
              <a:latin typeface="Calibri"/>
              <a:ea typeface="Calibri"/>
              <a:cs typeface="Calibri"/>
              <a:sym typeface="Calibri"/>
            </a:endParaRPr>
          </a:p>
        </p:txBody>
      </p:sp>
      <p:sp>
        <p:nvSpPr>
          <p:cNvPr id="1271" name="Google Shape;1271;p22: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 sz="1200" b="0" i="0" u="none" strike="noStrike" cap="none">
                <a:solidFill>
                  <a:schemeClr val="dk1"/>
                </a:solidFill>
                <a:latin typeface="Calibri"/>
                <a:ea typeface="Calibri"/>
                <a:cs typeface="Calibri"/>
                <a:sym typeface="Calibri"/>
              </a:rPr>
              <a:t>23</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9"/>
        <p:cNvGrpSpPr/>
        <p:nvPr/>
      </p:nvGrpSpPr>
      <p:grpSpPr>
        <a:xfrm>
          <a:off x="0" y="0"/>
          <a:ext cx="0" cy="0"/>
          <a:chOff x="0" y="0"/>
          <a:chExt cx="0" cy="0"/>
        </a:xfrm>
      </p:grpSpPr>
      <p:sp>
        <p:nvSpPr>
          <p:cNvPr id="1280" name="Google Shape;1280;p23: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81" name="Google Shape;1281;p23: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lnSpc>
                <a:spcPct val="100000"/>
              </a:lnSpc>
              <a:spcBef>
                <a:spcPts val="0"/>
              </a:spcBef>
              <a:spcAft>
                <a:spcPts val="0"/>
              </a:spcAft>
              <a:buSzPts val="1100"/>
              <a:buNone/>
            </a:pPr>
            <a:endParaRPr sz="1100" b="0" i="0" u="none" strike="noStrike" cap="none">
              <a:solidFill>
                <a:schemeClr val="dk1"/>
              </a:solidFill>
              <a:latin typeface="Calibri"/>
              <a:ea typeface="Calibri"/>
              <a:cs typeface="Calibri"/>
              <a:sym typeface="Calibri"/>
            </a:endParaRPr>
          </a:p>
        </p:txBody>
      </p:sp>
      <p:sp>
        <p:nvSpPr>
          <p:cNvPr id="1282" name="Google Shape;1282;p23: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 sz="1200" b="0" i="0" u="none" strike="noStrike" cap="none">
                <a:solidFill>
                  <a:schemeClr val="dk1"/>
                </a:solidFill>
                <a:latin typeface="Calibri"/>
                <a:ea typeface="Calibri"/>
                <a:cs typeface="Calibri"/>
                <a:sym typeface="Calibri"/>
              </a:rPr>
              <a:t>24</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2"/>
        <p:cNvGrpSpPr/>
        <p:nvPr/>
      </p:nvGrpSpPr>
      <p:grpSpPr>
        <a:xfrm>
          <a:off x="0" y="0"/>
          <a:ext cx="0" cy="0"/>
          <a:chOff x="0" y="0"/>
          <a:chExt cx="0" cy="0"/>
        </a:xfrm>
      </p:grpSpPr>
      <p:sp>
        <p:nvSpPr>
          <p:cNvPr id="1293" name="Google Shape;1293;p24: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94" name="Google Shape;1294;p24: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lnSpc>
                <a:spcPct val="100000"/>
              </a:lnSpc>
              <a:spcBef>
                <a:spcPts val="0"/>
              </a:spcBef>
              <a:spcAft>
                <a:spcPts val="0"/>
              </a:spcAft>
              <a:buSzPts val="1100"/>
              <a:buNone/>
            </a:pPr>
            <a:endParaRPr sz="1100" b="0" i="0" u="none" strike="noStrike" cap="none">
              <a:solidFill>
                <a:schemeClr val="dk1"/>
              </a:solidFill>
              <a:latin typeface="Calibri"/>
              <a:ea typeface="Calibri"/>
              <a:cs typeface="Calibri"/>
              <a:sym typeface="Calibri"/>
            </a:endParaRPr>
          </a:p>
        </p:txBody>
      </p:sp>
      <p:sp>
        <p:nvSpPr>
          <p:cNvPr id="1295" name="Google Shape;1295;p24: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 sz="1200" b="0" i="0" u="none" strike="noStrike" cap="none">
                <a:solidFill>
                  <a:schemeClr val="dk1"/>
                </a:solidFill>
                <a:latin typeface="Calibri"/>
                <a:ea typeface="Calibri"/>
                <a:cs typeface="Calibri"/>
                <a:sym typeface="Calibri"/>
              </a:rPr>
              <a:t>25</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0"/>
        <p:cNvGrpSpPr/>
        <p:nvPr/>
      </p:nvGrpSpPr>
      <p:grpSpPr>
        <a:xfrm>
          <a:off x="0" y="0"/>
          <a:ext cx="0" cy="0"/>
          <a:chOff x="0" y="0"/>
          <a:chExt cx="0" cy="0"/>
        </a:xfrm>
      </p:grpSpPr>
      <p:sp>
        <p:nvSpPr>
          <p:cNvPr id="1301" name="Google Shape;1301;p25: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02" name="Google Shape;1302;p25: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lnSpc>
                <a:spcPct val="100000"/>
              </a:lnSpc>
              <a:spcBef>
                <a:spcPts val="0"/>
              </a:spcBef>
              <a:spcAft>
                <a:spcPts val="0"/>
              </a:spcAft>
              <a:buSzPts val="1100"/>
              <a:buNone/>
            </a:pPr>
            <a:endParaRPr sz="1100" b="0" i="0" u="none" strike="noStrike" cap="none">
              <a:solidFill>
                <a:schemeClr val="dk1"/>
              </a:solidFill>
              <a:latin typeface="Calibri"/>
              <a:ea typeface="Calibri"/>
              <a:cs typeface="Calibri"/>
              <a:sym typeface="Calibri"/>
            </a:endParaRPr>
          </a:p>
        </p:txBody>
      </p:sp>
      <p:sp>
        <p:nvSpPr>
          <p:cNvPr id="1303" name="Google Shape;1303;p25: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 sz="1200" b="0" i="0" u="none" strike="noStrike" cap="none">
                <a:solidFill>
                  <a:schemeClr val="dk1"/>
                </a:solidFill>
                <a:latin typeface="Calibri"/>
                <a:ea typeface="Calibri"/>
                <a:cs typeface="Calibri"/>
                <a:sym typeface="Calibri"/>
              </a:rPr>
              <a:t>26</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0"/>
        <p:cNvGrpSpPr/>
        <p:nvPr/>
      </p:nvGrpSpPr>
      <p:grpSpPr>
        <a:xfrm>
          <a:off x="0" y="0"/>
          <a:ext cx="0" cy="0"/>
          <a:chOff x="0" y="0"/>
          <a:chExt cx="0" cy="0"/>
        </a:xfrm>
      </p:grpSpPr>
      <p:sp>
        <p:nvSpPr>
          <p:cNvPr id="1311" name="Google Shape;1311;g7f3048ee1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2" name="Google Shape;1312;g7f3048ee1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8"/>
        <p:cNvGrpSpPr/>
        <p:nvPr/>
      </p:nvGrpSpPr>
      <p:grpSpPr>
        <a:xfrm>
          <a:off x="0" y="0"/>
          <a:ext cx="0" cy="0"/>
          <a:chOff x="0" y="0"/>
          <a:chExt cx="0" cy="0"/>
        </a:xfrm>
      </p:grpSpPr>
      <p:sp>
        <p:nvSpPr>
          <p:cNvPr id="1319" name="Google Shape;1319;p26: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20" name="Google Shape;1320;p26: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lnSpc>
                <a:spcPct val="100000"/>
              </a:lnSpc>
              <a:spcBef>
                <a:spcPts val="0"/>
              </a:spcBef>
              <a:spcAft>
                <a:spcPts val="0"/>
              </a:spcAft>
              <a:buSzPts val="1100"/>
              <a:buNone/>
            </a:pPr>
            <a:endParaRPr sz="1100" b="0" i="0" u="none" strike="noStrike" cap="none">
              <a:solidFill>
                <a:schemeClr val="dk1"/>
              </a:solidFill>
              <a:latin typeface="Calibri"/>
              <a:ea typeface="Calibri"/>
              <a:cs typeface="Calibri"/>
              <a:sym typeface="Calibri"/>
            </a:endParaRPr>
          </a:p>
        </p:txBody>
      </p:sp>
      <p:sp>
        <p:nvSpPr>
          <p:cNvPr id="1321" name="Google Shape;1321;p26: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 sz="1200" b="0" i="0" u="none" strike="noStrike" cap="none">
                <a:solidFill>
                  <a:schemeClr val="dk1"/>
                </a:solidFill>
                <a:latin typeface="Calibri"/>
                <a:ea typeface="Calibri"/>
                <a:cs typeface="Calibri"/>
                <a:sym typeface="Calibri"/>
              </a:rPr>
              <a:t>28</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6"/>
        <p:cNvGrpSpPr/>
        <p:nvPr/>
      </p:nvGrpSpPr>
      <p:grpSpPr>
        <a:xfrm>
          <a:off x="0" y="0"/>
          <a:ext cx="0" cy="0"/>
          <a:chOff x="0" y="0"/>
          <a:chExt cx="0" cy="0"/>
        </a:xfrm>
      </p:grpSpPr>
      <p:sp>
        <p:nvSpPr>
          <p:cNvPr id="1327" name="Google Shape;1327;p27: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28" name="Google Shape;1328;p27: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lnSpc>
                <a:spcPct val="100000"/>
              </a:lnSpc>
              <a:spcBef>
                <a:spcPts val="0"/>
              </a:spcBef>
              <a:spcAft>
                <a:spcPts val="0"/>
              </a:spcAft>
              <a:buSzPts val="1100"/>
              <a:buNone/>
            </a:pPr>
            <a:endParaRPr sz="1100" b="0" i="0" u="none" strike="noStrike" cap="none">
              <a:solidFill>
                <a:schemeClr val="dk1"/>
              </a:solidFill>
              <a:latin typeface="Calibri"/>
              <a:ea typeface="Calibri"/>
              <a:cs typeface="Calibri"/>
              <a:sym typeface="Calibri"/>
            </a:endParaRPr>
          </a:p>
        </p:txBody>
      </p:sp>
      <p:sp>
        <p:nvSpPr>
          <p:cNvPr id="1329" name="Google Shape;1329;p27: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 sz="1200" b="0" i="0" u="none" strike="noStrike" cap="none">
                <a:solidFill>
                  <a:schemeClr val="dk1"/>
                </a:solidFill>
                <a:latin typeface="Calibri"/>
                <a:ea typeface="Calibri"/>
                <a:cs typeface="Calibri"/>
                <a:sym typeface="Calibri"/>
              </a:rPr>
              <a:t>29</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7"/>
        <p:cNvGrpSpPr/>
        <p:nvPr/>
      </p:nvGrpSpPr>
      <p:grpSpPr>
        <a:xfrm>
          <a:off x="0" y="0"/>
          <a:ext cx="0" cy="0"/>
          <a:chOff x="0" y="0"/>
          <a:chExt cx="0" cy="0"/>
        </a:xfrm>
      </p:grpSpPr>
      <p:sp>
        <p:nvSpPr>
          <p:cNvPr id="1338" name="Google Shape;1338;p28: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39" name="Google Shape;1339;p28: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lnSpc>
                <a:spcPct val="100000"/>
              </a:lnSpc>
              <a:spcBef>
                <a:spcPts val="0"/>
              </a:spcBef>
              <a:spcAft>
                <a:spcPts val="0"/>
              </a:spcAft>
              <a:buSzPts val="1100"/>
              <a:buNone/>
            </a:pPr>
            <a:endParaRPr sz="1100" b="0" i="0" u="none" strike="noStrike" cap="none">
              <a:solidFill>
                <a:schemeClr val="dk1"/>
              </a:solidFill>
              <a:latin typeface="Calibri"/>
              <a:ea typeface="Calibri"/>
              <a:cs typeface="Calibri"/>
              <a:sym typeface="Calibri"/>
            </a:endParaRPr>
          </a:p>
        </p:txBody>
      </p:sp>
      <p:sp>
        <p:nvSpPr>
          <p:cNvPr id="1340" name="Google Shape;1340;p28: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 sz="1200" b="0" i="0" u="none" strike="noStrike" cap="none">
                <a:solidFill>
                  <a:schemeClr val="dk1"/>
                </a:solidFill>
                <a:latin typeface="Calibri"/>
                <a:ea typeface="Calibri"/>
                <a:cs typeface="Calibri"/>
                <a:sym typeface="Calibri"/>
              </a:rPr>
              <a:t>30</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4"/>
        <p:cNvGrpSpPr/>
        <p:nvPr/>
      </p:nvGrpSpPr>
      <p:grpSpPr>
        <a:xfrm>
          <a:off x="0" y="0"/>
          <a:ext cx="0" cy="0"/>
          <a:chOff x="0" y="0"/>
          <a:chExt cx="0" cy="0"/>
        </a:xfrm>
      </p:grpSpPr>
      <p:sp>
        <p:nvSpPr>
          <p:cNvPr id="1065" name="Google Shape;1065;p3: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66" name="Google Shape;1066;p3: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lnSpc>
                <a:spcPct val="100000"/>
              </a:lnSpc>
              <a:spcBef>
                <a:spcPts val="0"/>
              </a:spcBef>
              <a:spcAft>
                <a:spcPts val="0"/>
              </a:spcAft>
              <a:buSzPts val="1100"/>
              <a:buNone/>
            </a:pPr>
            <a:endParaRPr sz="1100" b="0" i="0" u="none" strike="noStrike" cap="none">
              <a:solidFill>
                <a:schemeClr val="dk1"/>
              </a:solidFill>
              <a:latin typeface="Calibri"/>
              <a:ea typeface="Calibri"/>
              <a:cs typeface="Calibri"/>
              <a:sym typeface="Calibri"/>
            </a:endParaRPr>
          </a:p>
        </p:txBody>
      </p:sp>
      <p:sp>
        <p:nvSpPr>
          <p:cNvPr id="1067" name="Google Shape;1067;p3: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 sz="1200" b="0" i="0" u="none" strike="noStrike" cap="none">
                <a:solidFill>
                  <a:schemeClr val="dk1"/>
                </a:solidFill>
                <a:latin typeface="Calibri"/>
                <a:ea typeface="Calibri"/>
                <a:cs typeface="Calibri"/>
                <a:sym typeface="Calibri"/>
              </a:rPr>
              <a:t>3</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0"/>
        <p:cNvGrpSpPr/>
        <p:nvPr/>
      </p:nvGrpSpPr>
      <p:grpSpPr>
        <a:xfrm>
          <a:off x="0" y="0"/>
          <a:ext cx="0" cy="0"/>
          <a:chOff x="0" y="0"/>
          <a:chExt cx="0" cy="0"/>
        </a:xfrm>
      </p:grpSpPr>
      <p:sp>
        <p:nvSpPr>
          <p:cNvPr id="1351" name="Google Shape;1351;p29: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52" name="Google Shape;1352;p29: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lnSpc>
                <a:spcPct val="100000"/>
              </a:lnSpc>
              <a:spcBef>
                <a:spcPts val="0"/>
              </a:spcBef>
              <a:spcAft>
                <a:spcPts val="0"/>
              </a:spcAft>
              <a:buSzPts val="1100"/>
              <a:buNone/>
            </a:pPr>
            <a:endParaRPr sz="1100" b="0" i="0" u="none" strike="noStrike" cap="none">
              <a:solidFill>
                <a:schemeClr val="dk1"/>
              </a:solidFill>
              <a:latin typeface="Calibri"/>
              <a:ea typeface="Calibri"/>
              <a:cs typeface="Calibri"/>
              <a:sym typeface="Calibri"/>
            </a:endParaRPr>
          </a:p>
        </p:txBody>
      </p:sp>
      <p:sp>
        <p:nvSpPr>
          <p:cNvPr id="1353" name="Google Shape;1353;p29: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 sz="1200" b="0" i="0" u="none" strike="noStrike" cap="none">
                <a:solidFill>
                  <a:schemeClr val="dk1"/>
                </a:solidFill>
                <a:latin typeface="Calibri"/>
                <a:ea typeface="Calibri"/>
                <a:cs typeface="Calibri"/>
                <a:sym typeface="Calibri"/>
              </a:rPr>
              <a:t>31</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8"/>
        <p:cNvGrpSpPr/>
        <p:nvPr/>
      </p:nvGrpSpPr>
      <p:grpSpPr>
        <a:xfrm>
          <a:off x="0" y="0"/>
          <a:ext cx="0" cy="0"/>
          <a:chOff x="0" y="0"/>
          <a:chExt cx="0" cy="0"/>
        </a:xfrm>
      </p:grpSpPr>
      <p:sp>
        <p:nvSpPr>
          <p:cNvPr id="1359" name="Google Shape;1359;p30: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60" name="Google Shape;1360;p30: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lnSpc>
                <a:spcPct val="100000"/>
              </a:lnSpc>
              <a:spcBef>
                <a:spcPts val="0"/>
              </a:spcBef>
              <a:spcAft>
                <a:spcPts val="0"/>
              </a:spcAft>
              <a:buSzPts val="1100"/>
              <a:buNone/>
            </a:pPr>
            <a:endParaRPr sz="1100" b="0" i="0" u="none" strike="noStrike" cap="none">
              <a:solidFill>
                <a:schemeClr val="dk1"/>
              </a:solidFill>
              <a:latin typeface="Calibri"/>
              <a:ea typeface="Calibri"/>
              <a:cs typeface="Calibri"/>
              <a:sym typeface="Calibri"/>
            </a:endParaRPr>
          </a:p>
        </p:txBody>
      </p:sp>
      <p:sp>
        <p:nvSpPr>
          <p:cNvPr id="1361" name="Google Shape;1361;p30: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 sz="1200" b="0" i="0" u="none" strike="noStrike" cap="none">
                <a:solidFill>
                  <a:schemeClr val="dk1"/>
                </a:solidFill>
                <a:latin typeface="Calibri"/>
                <a:ea typeface="Calibri"/>
                <a:cs typeface="Calibri"/>
                <a:sym typeface="Calibri"/>
              </a:rPr>
              <a:t>32</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8"/>
        <p:cNvGrpSpPr/>
        <p:nvPr/>
      </p:nvGrpSpPr>
      <p:grpSpPr>
        <a:xfrm>
          <a:off x="0" y="0"/>
          <a:ext cx="0" cy="0"/>
          <a:chOff x="0" y="0"/>
          <a:chExt cx="0" cy="0"/>
        </a:xfrm>
      </p:grpSpPr>
      <p:sp>
        <p:nvSpPr>
          <p:cNvPr id="1369" name="Google Shape;1369;p31: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70" name="Google Shape;1370;p31: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lnSpc>
                <a:spcPct val="100000"/>
              </a:lnSpc>
              <a:spcBef>
                <a:spcPts val="0"/>
              </a:spcBef>
              <a:spcAft>
                <a:spcPts val="0"/>
              </a:spcAft>
              <a:buSzPts val="1100"/>
              <a:buNone/>
            </a:pPr>
            <a:endParaRPr sz="1100" b="0" i="0" u="none" strike="noStrike" cap="none">
              <a:solidFill>
                <a:schemeClr val="dk1"/>
              </a:solidFill>
              <a:latin typeface="Calibri"/>
              <a:ea typeface="Calibri"/>
              <a:cs typeface="Calibri"/>
              <a:sym typeface="Calibri"/>
            </a:endParaRPr>
          </a:p>
        </p:txBody>
      </p:sp>
      <p:sp>
        <p:nvSpPr>
          <p:cNvPr id="1371" name="Google Shape;1371;p31: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 sz="1200" b="0" i="0" u="none" strike="noStrike" cap="none">
                <a:solidFill>
                  <a:schemeClr val="dk1"/>
                </a:solidFill>
                <a:latin typeface="Calibri"/>
                <a:ea typeface="Calibri"/>
                <a:cs typeface="Calibri"/>
                <a:sym typeface="Calibri"/>
              </a:rPr>
              <a:t>33</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6"/>
        <p:cNvGrpSpPr/>
        <p:nvPr/>
      </p:nvGrpSpPr>
      <p:grpSpPr>
        <a:xfrm>
          <a:off x="0" y="0"/>
          <a:ext cx="0" cy="0"/>
          <a:chOff x="0" y="0"/>
          <a:chExt cx="0" cy="0"/>
        </a:xfrm>
      </p:grpSpPr>
      <p:sp>
        <p:nvSpPr>
          <p:cNvPr id="1377" name="Google Shape;1377;p32: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78" name="Google Shape;1378;p32: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lnSpc>
                <a:spcPct val="100000"/>
              </a:lnSpc>
              <a:spcBef>
                <a:spcPts val="0"/>
              </a:spcBef>
              <a:spcAft>
                <a:spcPts val="0"/>
              </a:spcAft>
              <a:buSzPts val="1100"/>
              <a:buNone/>
            </a:pPr>
            <a:endParaRPr sz="1100" b="0" i="0" u="none" strike="noStrike" cap="none">
              <a:solidFill>
                <a:schemeClr val="dk1"/>
              </a:solidFill>
              <a:latin typeface="Calibri"/>
              <a:ea typeface="Calibri"/>
              <a:cs typeface="Calibri"/>
              <a:sym typeface="Calibri"/>
            </a:endParaRPr>
          </a:p>
        </p:txBody>
      </p:sp>
      <p:sp>
        <p:nvSpPr>
          <p:cNvPr id="1379" name="Google Shape;1379;p32: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 sz="1200" b="0" i="0" u="none" strike="noStrike" cap="none">
                <a:solidFill>
                  <a:schemeClr val="dk1"/>
                </a:solidFill>
                <a:latin typeface="Calibri"/>
                <a:ea typeface="Calibri"/>
                <a:cs typeface="Calibri"/>
                <a:sym typeface="Calibri"/>
              </a:rPr>
              <a:t>34</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6"/>
        <p:cNvGrpSpPr/>
        <p:nvPr/>
      </p:nvGrpSpPr>
      <p:grpSpPr>
        <a:xfrm>
          <a:off x="0" y="0"/>
          <a:ext cx="0" cy="0"/>
          <a:chOff x="0" y="0"/>
          <a:chExt cx="0" cy="0"/>
        </a:xfrm>
      </p:grpSpPr>
      <p:sp>
        <p:nvSpPr>
          <p:cNvPr id="1387" name="Google Shape;1387;p33: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88" name="Google Shape;1388;p33: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lnSpc>
                <a:spcPct val="100000"/>
              </a:lnSpc>
              <a:spcBef>
                <a:spcPts val="0"/>
              </a:spcBef>
              <a:spcAft>
                <a:spcPts val="0"/>
              </a:spcAft>
              <a:buSzPts val="1100"/>
              <a:buNone/>
            </a:pPr>
            <a:endParaRPr sz="1100" b="0" i="0" u="none" strike="noStrike" cap="none">
              <a:solidFill>
                <a:schemeClr val="dk1"/>
              </a:solidFill>
              <a:latin typeface="Calibri"/>
              <a:ea typeface="Calibri"/>
              <a:cs typeface="Calibri"/>
              <a:sym typeface="Calibri"/>
            </a:endParaRPr>
          </a:p>
        </p:txBody>
      </p:sp>
      <p:sp>
        <p:nvSpPr>
          <p:cNvPr id="1389" name="Google Shape;1389;p33: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 sz="1200" b="0" i="0" u="none" strike="noStrike" cap="none">
                <a:solidFill>
                  <a:schemeClr val="dk1"/>
                </a:solidFill>
                <a:latin typeface="Calibri"/>
                <a:ea typeface="Calibri"/>
                <a:cs typeface="Calibri"/>
                <a:sym typeface="Calibri"/>
              </a:rPr>
              <a:t>35</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7"/>
        <p:cNvGrpSpPr/>
        <p:nvPr/>
      </p:nvGrpSpPr>
      <p:grpSpPr>
        <a:xfrm>
          <a:off x="0" y="0"/>
          <a:ext cx="0" cy="0"/>
          <a:chOff x="0" y="0"/>
          <a:chExt cx="0" cy="0"/>
        </a:xfrm>
      </p:grpSpPr>
      <p:sp>
        <p:nvSpPr>
          <p:cNvPr id="1398" name="Google Shape;1398;p34: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99" name="Google Shape;1399;p34: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lnSpc>
                <a:spcPct val="100000"/>
              </a:lnSpc>
              <a:spcBef>
                <a:spcPts val="0"/>
              </a:spcBef>
              <a:spcAft>
                <a:spcPts val="0"/>
              </a:spcAft>
              <a:buSzPts val="1100"/>
              <a:buNone/>
            </a:pPr>
            <a:endParaRPr sz="1100" b="0" i="0" u="none" strike="noStrike" cap="none">
              <a:solidFill>
                <a:schemeClr val="dk1"/>
              </a:solidFill>
              <a:latin typeface="Calibri"/>
              <a:ea typeface="Calibri"/>
              <a:cs typeface="Calibri"/>
              <a:sym typeface="Calibri"/>
            </a:endParaRPr>
          </a:p>
        </p:txBody>
      </p:sp>
      <p:sp>
        <p:nvSpPr>
          <p:cNvPr id="1400" name="Google Shape;1400;p34: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 sz="1200" b="0" i="0" u="none" strike="noStrike" cap="none">
                <a:solidFill>
                  <a:schemeClr val="dk1"/>
                </a:solidFill>
                <a:latin typeface="Calibri"/>
                <a:ea typeface="Calibri"/>
                <a:cs typeface="Calibri"/>
                <a:sym typeface="Calibri"/>
              </a:rPr>
              <a:t>36</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6"/>
        <p:cNvGrpSpPr/>
        <p:nvPr/>
      </p:nvGrpSpPr>
      <p:grpSpPr>
        <a:xfrm>
          <a:off x="0" y="0"/>
          <a:ext cx="0" cy="0"/>
          <a:chOff x="0" y="0"/>
          <a:chExt cx="0" cy="0"/>
        </a:xfrm>
      </p:grpSpPr>
      <p:sp>
        <p:nvSpPr>
          <p:cNvPr id="1407" name="Google Shape;1407;p35: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08" name="Google Shape;1408;p35: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lnSpc>
                <a:spcPct val="100000"/>
              </a:lnSpc>
              <a:spcBef>
                <a:spcPts val="0"/>
              </a:spcBef>
              <a:spcAft>
                <a:spcPts val="0"/>
              </a:spcAft>
              <a:buSzPts val="1100"/>
              <a:buNone/>
            </a:pPr>
            <a:endParaRPr sz="1100" b="0" i="0" u="none" strike="noStrike" cap="none">
              <a:solidFill>
                <a:schemeClr val="dk1"/>
              </a:solidFill>
              <a:latin typeface="Calibri"/>
              <a:ea typeface="Calibri"/>
              <a:cs typeface="Calibri"/>
              <a:sym typeface="Calibri"/>
            </a:endParaRPr>
          </a:p>
        </p:txBody>
      </p:sp>
      <p:sp>
        <p:nvSpPr>
          <p:cNvPr id="1409" name="Google Shape;1409;p35: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 sz="1200" b="0" i="0" u="none" strike="noStrike" cap="none">
                <a:solidFill>
                  <a:schemeClr val="dk1"/>
                </a:solidFill>
                <a:latin typeface="Calibri"/>
                <a:ea typeface="Calibri"/>
                <a:cs typeface="Calibri"/>
                <a:sym typeface="Calibri"/>
              </a:rPr>
              <a:t>37</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5"/>
        <p:cNvGrpSpPr/>
        <p:nvPr/>
      </p:nvGrpSpPr>
      <p:grpSpPr>
        <a:xfrm>
          <a:off x="0" y="0"/>
          <a:ext cx="0" cy="0"/>
          <a:chOff x="0" y="0"/>
          <a:chExt cx="0" cy="0"/>
        </a:xfrm>
      </p:grpSpPr>
      <p:sp>
        <p:nvSpPr>
          <p:cNvPr id="1416" name="Google Shape;1416;p36: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17" name="Google Shape;1417;p36: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lnSpc>
                <a:spcPct val="100000"/>
              </a:lnSpc>
              <a:spcBef>
                <a:spcPts val="0"/>
              </a:spcBef>
              <a:spcAft>
                <a:spcPts val="0"/>
              </a:spcAft>
              <a:buSzPts val="1100"/>
              <a:buNone/>
            </a:pPr>
            <a:endParaRPr sz="1100" b="0" i="0" u="none" strike="noStrike" cap="none">
              <a:solidFill>
                <a:schemeClr val="dk1"/>
              </a:solidFill>
              <a:latin typeface="Calibri"/>
              <a:ea typeface="Calibri"/>
              <a:cs typeface="Calibri"/>
              <a:sym typeface="Calibri"/>
            </a:endParaRPr>
          </a:p>
        </p:txBody>
      </p:sp>
      <p:sp>
        <p:nvSpPr>
          <p:cNvPr id="1418" name="Google Shape;1418;p36: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 sz="1200" b="0" i="0" u="none" strike="noStrike" cap="none">
                <a:solidFill>
                  <a:schemeClr val="dk1"/>
                </a:solidFill>
                <a:latin typeface="Calibri"/>
                <a:ea typeface="Calibri"/>
                <a:cs typeface="Calibri"/>
                <a:sym typeface="Calibri"/>
              </a:rPr>
              <a:t>38</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3"/>
        <p:cNvGrpSpPr/>
        <p:nvPr/>
      </p:nvGrpSpPr>
      <p:grpSpPr>
        <a:xfrm>
          <a:off x="0" y="0"/>
          <a:ext cx="0" cy="0"/>
          <a:chOff x="0" y="0"/>
          <a:chExt cx="0" cy="0"/>
        </a:xfrm>
      </p:grpSpPr>
      <p:sp>
        <p:nvSpPr>
          <p:cNvPr id="1424" name="Google Shape;1424;p37: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25" name="Google Shape;1425;p37: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lnSpc>
                <a:spcPct val="100000"/>
              </a:lnSpc>
              <a:spcBef>
                <a:spcPts val="0"/>
              </a:spcBef>
              <a:spcAft>
                <a:spcPts val="0"/>
              </a:spcAft>
              <a:buSzPts val="1100"/>
              <a:buNone/>
            </a:pPr>
            <a:endParaRPr sz="1100" b="0" i="0" u="none" strike="noStrike" cap="none">
              <a:solidFill>
                <a:schemeClr val="dk1"/>
              </a:solidFill>
              <a:latin typeface="Calibri"/>
              <a:ea typeface="Calibri"/>
              <a:cs typeface="Calibri"/>
              <a:sym typeface="Calibri"/>
            </a:endParaRPr>
          </a:p>
        </p:txBody>
      </p:sp>
      <p:sp>
        <p:nvSpPr>
          <p:cNvPr id="1426" name="Google Shape;1426;p37: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 sz="1200" b="0" i="0" u="none" strike="noStrike" cap="none">
                <a:solidFill>
                  <a:schemeClr val="dk1"/>
                </a:solidFill>
                <a:latin typeface="Calibri"/>
                <a:ea typeface="Calibri"/>
                <a:cs typeface="Calibri"/>
                <a:sym typeface="Calibri"/>
              </a:rPr>
              <a:t>39</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3"/>
        <p:cNvGrpSpPr/>
        <p:nvPr/>
      </p:nvGrpSpPr>
      <p:grpSpPr>
        <a:xfrm>
          <a:off x="0" y="0"/>
          <a:ext cx="0" cy="0"/>
          <a:chOff x="0" y="0"/>
          <a:chExt cx="0" cy="0"/>
        </a:xfrm>
      </p:grpSpPr>
      <p:sp>
        <p:nvSpPr>
          <p:cNvPr id="1444" name="Google Shape;1444;p38: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45" name="Google Shape;1445;p38: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lnSpc>
                <a:spcPct val="100000"/>
              </a:lnSpc>
              <a:spcBef>
                <a:spcPts val="0"/>
              </a:spcBef>
              <a:spcAft>
                <a:spcPts val="0"/>
              </a:spcAft>
              <a:buSzPts val="1100"/>
              <a:buNone/>
            </a:pPr>
            <a:endParaRPr sz="1100" b="0" i="0" u="none" strike="noStrike" cap="none">
              <a:solidFill>
                <a:schemeClr val="dk1"/>
              </a:solidFill>
              <a:latin typeface="Calibri"/>
              <a:ea typeface="Calibri"/>
              <a:cs typeface="Calibri"/>
              <a:sym typeface="Calibri"/>
            </a:endParaRPr>
          </a:p>
        </p:txBody>
      </p:sp>
      <p:sp>
        <p:nvSpPr>
          <p:cNvPr id="1446" name="Google Shape;1446;p38: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 sz="1200" b="0" i="0" u="none" strike="noStrike" cap="none">
                <a:solidFill>
                  <a:schemeClr val="dk1"/>
                </a:solidFill>
                <a:latin typeface="Calibri"/>
                <a:ea typeface="Calibri"/>
                <a:cs typeface="Calibri"/>
                <a:sym typeface="Calibri"/>
              </a:rPr>
              <a:t>40</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2"/>
        <p:cNvGrpSpPr/>
        <p:nvPr/>
      </p:nvGrpSpPr>
      <p:grpSpPr>
        <a:xfrm>
          <a:off x="0" y="0"/>
          <a:ext cx="0" cy="0"/>
          <a:chOff x="0" y="0"/>
          <a:chExt cx="0" cy="0"/>
        </a:xfrm>
      </p:grpSpPr>
      <p:sp>
        <p:nvSpPr>
          <p:cNvPr id="1073" name="Google Shape;1073;p4:notes"/>
          <p:cNvSpPr>
            <a:spLocks noGrp="1" noRot="1" noChangeAspect="1"/>
          </p:cNvSpPr>
          <p:nvPr>
            <p:ph type="sldImg" idx="2"/>
          </p:nvPr>
        </p:nvSpPr>
        <p:spPr>
          <a:xfrm>
            <a:off x="428625" y="684893"/>
            <a:ext cx="60009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74" name="Google Shape;1074;p4: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lnSpc>
                <a:spcPct val="100000"/>
              </a:lnSpc>
              <a:spcBef>
                <a:spcPts val="0"/>
              </a:spcBef>
              <a:spcAft>
                <a:spcPts val="0"/>
              </a:spcAft>
              <a:buSzPts val="1100"/>
              <a:buNone/>
            </a:pPr>
            <a:endParaRPr sz="1100" b="0" i="0" u="none" strike="noStrike" cap="none">
              <a:solidFill>
                <a:schemeClr val="dk1"/>
              </a:solidFill>
              <a:latin typeface="Calibri"/>
              <a:ea typeface="Calibri"/>
              <a:cs typeface="Calibri"/>
              <a:sym typeface="Calibri"/>
            </a:endParaRPr>
          </a:p>
        </p:txBody>
      </p:sp>
      <p:sp>
        <p:nvSpPr>
          <p:cNvPr id="1075" name="Google Shape;1075;p4: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 sz="1200" b="0" i="0" u="none" strike="noStrike" cap="none">
                <a:solidFill>
                  <a:schemeClr val="dk1"/>
                </a:solidFill>
                <a:latin typeface="Calibri"/>
                <a:ea typeface="Calibri"/>
                <a:cs typeface="Calibri"/>
                <a:sym typeface="Calibri"/>
              </a:rPr>
              <a:t>4</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5"/>
        <p:cNvGrpSpPr/>
        <p:nvPr/>
      </p:nvGrpSpPr>
      <p:grpSpPr>
        <a:xfrm>
          <a:off x="0" y="0"/>
          <a:ext cx="0" cy="0"/>
          <a:chOff x="0" y="0"/>
          <a:chExt cx="0" cy="0"/>
        </a:xfrm>
      </p:grpSpPr>
      <p:sp>
        <p:nvSpPr>
          <p:cNvPr id="1456" name="Google Shape;1456;p39: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57" name="Google Shape;1457;p39: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lnSpc>
                <a:spcPct val="100000"/>
              </a:lnSpc>
              <a:spcBef>
                <a:spcPts val="0"/>
              </a:spcBef>
              <a:spcAft>
                <a:spcPts val="0"/>
              </a:spcAft>
              <a:buSzPts val="1100"/>
              <a:buNone/>
            </a:pPr>
            <a:endParaRPr sz="1100" b="0" i="0" u="none" strike="noStrike" cap="none">
              <a:solidFill>
                <a:schemeClr val="dk1"/>
              </a:solidFill>
              <a:latin typeface="Calibri"/>
              <a:ea typeface="Calibri"/>
              <a:cs typeface="Calibri"/>
              <a:sym typeface="Calibri"/>
            </a:endParaRPr>
          </a:p>
        </p:txBody>
      </p:sp>
      <p:sp>
        <p:nvSpPr>
          <p:cNvPr id="1458" name="Google Shape;1458;p39: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 sz="1200" b="0" i="0" u="none" strike="noStrike" cap="none">
                <a:solidFill>
                  <a:schemeClr val="dk1"/>
                </a:solidFill>
                <a:latin typeface="Calibri"/>
                <a:ea typeface="Calibri"/>
                <a:cs typeface="Calibri"/>
                <a:sym typeface="Calibri"/>
              </a:rPr>
              <a:t>41</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6"/>
        <p:cNvGrpSpPr/>
        <p:nvPr/>
      </p:nvGrpSpPr>
      <p:grpSpPr>
        <a:xfrm>
          <a:off x="0" y="0"/>
          <a:ext cx="0" cy="0"/>
          <a:chOff x="0" y="0"/>
          <a:chExt cx="0" cy="0"/>
        </a:xfrm>
      </p:grpSpPr>
      <p:sp>
        <p:nvSpPr>
          <p:cNvPr id="1467" name="Google Shape;1467;p40: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68" name="Google Shape;1468;p40: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lnSpc>
                <a:spcPct val="100000"/>
              </a:lnSpc>
              <a:spcBef>
                <a:spcPts val="0"/>
              </a:spcBef>
              <a:spcAft>
                <a:spcPts val="0"/>
              </a:spcAft>
              <a:buSzPts val="1100"/>
              <a:buNone/>
            </a:pPr>
            <a:endParaRPr sz="1100" b="0" i="0" u="none" strike="noStrike" cap="none">
              <a:solidFill>
                <a:schemeClr val="dk1"/>
              </a:solidFill>
              <a:latin typeface="Calibri"/>
              <a:ea typeface="Calibri"/>
              <a:cs typeface="Calibri"/>
              <a:sym typeface="Calibri"/>
            </a:endParaRPr>
          </a:p>
        </p:txBody>
      </p:sp>
      <p:sp>
        <p:nvSpPr>
          <p:cNvPr id="1469" name="Google Shape;1469;p40: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 sz="1200" b="0" i="0" u="none" strike="noStrike" cap="none">
                <a:solidFill>
                  <a:schemeClr val="dk1"/>
                </a:solidFill>
                <a:latin typeface="Calibri"/>
                <a:ea typeface="Calibri"/>
                <a:cs typeface="Calibri"/>
                <a:sym typeface="Calibri"/>
              </a:rPr>
              <a:t>42</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4"/>
        <p:cNvGrpSpPr/>
        <p:nvPr/>
      </p:nvGrpSpPr>
      <p:grpSpPr>
        <a:xfrm>
          <a:off x="0" y="0"/>
          <a:ext cx="0" cy="0"/>
          <a:chOff x="0" y="0"/>
          <a:chExt cx="0" cy="0"/>
        </a:xfrm>
      </p:grpSpPr>
      <p:sp>
        <p:nvSpPr>
          <p:cNvPr id="1475" name="Google Shape;1475;p41: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76" name="Google Shape;1476;p41: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lnSpc>
                <a:spcPct val="100000"/>
              </a:lnSpc>
              <a:spcBef>
                <a:spcPts val="0"/>
              </a:spcBef>
              <a:spcAft>
                <a:spcPts val="0"/>
              </a:spcAft>
              <a:buSzPts val="1100"/>
              <a:buNone/>
            </a:pPr>
            <a:endParaRPr sz="1100" b="0" i="0" u="none" strike="noStrike" cap="none">
              <a:solidFill>
                <a:schemeClr val="dk1"/>
              </a:solidFill>
              <a:latin typeface="Calibri"/>
              <a:ea typeface="Calibri"/>
              <a:cs typeface="Calibri"/>
              <a:sym typeface="Calibri"/>
            </a:endParaRPr>
          </a:p>
        </p:txBody>
      </p:sp>
      <p:sp>
        <p:nvSpPr>
          <p:cNvPr id="1477" name="Google Shape;1477;p41: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 sz="1200" b="0" i="0" u="none" strike="noStrike" cap="none">
                <a:solidFill>
                  <a:schemeClr val="dk1"/>
                </a:solidFill>
                <a:latin typeface="Calibri"/>
                <a:ea typeface="Calibri"/>
                <a:cs typeface="Calibri"/>
                <a:sym typeface="Calibri"/>
              </a:rPr>
              <a:t>43</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2"/>
        <p:cNvGrpSpPr/>
        <p:nvPr/>
      </p:nvGrpSpPr>
      <p:grpSpPr>
        <a:xfrm>
          <a:off x="0" y="0"/>
          <a:ext cx="0" cy="0"/>
          <a:chOff x="0" y="0"/>
          <a:chExt cx="0" cy="0"/>
        </a:xfrm>
      </p:grpSpPr>
      <p:sp>
        <p:nvSpPr>
          <p:cNvPr id="1493" name="Google Shape;1493;p42: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94" name="Google Shape;1494;p42: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lnSpc>
                <a:spcPct val="100000"/>
              </a:lnSpc>
              <a:spcBef>
                <a:spcPts val="0"/>
              </a:spcBef>
              <a:spcAft>
                <a:spcPts val="0"/>
              </a:spcAft>
              <a:buSzPts val="1100"/>
              <a:buNone/>
            </a:pPr>
            <a:endParaRPr sz="1100" b="0" i="0" u="none" strike="noStrike" cap="none">
              <a:solidFill>
                <a:schemeClr val="dk1"/>
              </a:solidFill>
              <a:latin typeface="Calibri"/>
              <a:ea typeface="Calibri"/>
              <a:cs typeface="Calibri"/>
              <a:sym typeface="Calibri"/>
            </a:endParaRPr>
          </a:p>
        </p:txBody>
      </p:sp>
      <p:sp>
        <p:nvSpPr>
          <p:cNvPr id="1495" name="Google Shape;1495;p42: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 sz="1200" b="0" i="0" u="none" strike="noStrike" cap="none">
                <a:solidFill>
                  <a:schemeClr val="dk1"/>
                </a:solidFill>
                <a:latin typeface="Calibri"/>
                <a:ea typeface="Calibri"/>
                <a:cs typeface="Calibri"/>
                <a:sym typeface="Calibri"/>
              </a:rPr>
              <a:t>44</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0"/>
        <p:cNvGrpSpPr/>
        <p:nvPr/>
      </p:nvGrpSpPr>
      <p:grpSpPr>
        <a:xfrm>
          <a:off x="0" y="0"/>
          <a:ext cx="0" cy="0"/>
          <a:chOff x="0" y="0"/>
          <a:chExt cx="0" cy="0"/>
        </a:xfrm>
      </p:grpSpPr>
      <p:sp>
        <p:nvSpPr>
          <p:cNvPr id="1501" name="Google Shape;1501;p43: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02" name="Google Shape;1502;p43: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lnSpc>
                <a:spcPct val="100000"/>
              </a:lnSpc>
              <a:spcBef>
                <a:spcPts val="0"/>
              </a:spcBef>
              <a:spcAft>
                <a:spcPts val="0"/>
              </a:spcAft>
              <a:buSzPts val="1100"/>
              <a:buNone/>
            </a:pPr>
            <a:endParaRPr sz="1100" b="0" i="0" u="none" strike="noStrike" cap="none">
              <a:solidFill>
                <a:schemeClr val="dk1"/>
              </a:solidFill>
              <a:latin typeface="Calibri"/>
              <a:ea typeface="Calibri"/>
              <a:cs typeface="Calibri"/>
              <a:sym typeface="Calibri"/>
            </a:endParaRPr>
          </a:p>
        </p:txBody>
      </p:sp>
      <p:sp>
        <p:nvSpPr>
          <p:cNvPr id="1503" name="Google Shape;1503;p43: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 sz="1200" b="0" i="0" u="none" strike="noStrike" cap="none">
                <a:solidFill>
                  <a:schemeClr val="dk1"/>
                </a:solidFill>
                <a:latin typeface="Calibri"/>
                <a:ea typeface="Calibri"/>
                <a:cs typeface="Calibri"/>
                <a:sym typeface="Calibri"/>
              </a:rPr>
              <a:t>45</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8"/>
        <p:cNvGrpSpPr/>
        <p:nvPr/>
      </p:nvGrpSpPr>
      <p:grpSpPr>
        <a:xfrm>
          <a:off x="0" y="0"/>
          <a:ext cx="0" cy="0"/>
          <a:chOff x="0" y="0"/>
          <a:chExt cx="0" cy="0"/>
        </a:xfrm>
      </p:grpSpPr>
      <p:sp>
        <p:nvSpPr>
          <p:cNvPr id="1519" name="Google Shape;1519;p44: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20" name="Google Shape;1520;p44: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lnSpc>
                <a:spcPct val="100000"/>
              </a:lnSpc>
              <a:spcBef>
                <a:spcPts val="0"/>
              </a:spcBef>
              <a:spcAft>
                <a:spcPts val="0"/>
              </a:spcAft>
              <a:buSzPts val="1100"/>
              <a:buNone/>
            </a:pPr>
            <a:endParaRPr sz="1100" b="0" i="0" u="none" strike="noStrike" cap="none">
              <a:solidFill>
                <a:schemeClr val="dk1"/>
              </a:solidFill>
              <a:latin typeface="Calibri"/>
              <a:ea typeface="Calibri"/>
              <a:cs typeface="Calibri"/>
              <a:sym typeface="Calibri"/>
            </a:endParaRPr>
          </a:p>
        </p:txBody>
      </p:sp>
      <p:sp>
        <p:nvSpPr>
          <p:cNvPr id="1521" name="Google Shape;1521;p44: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 sz="1200" b="0" i="0" u="none" strike="noStrike" cap="none">
                <a:solidFill>
                  <a:schemeClr val="dk1"/>
                </a:solidFill>
                <a:latin typeface="Calibri"/>
                <a:ea typeface="Calibri"/>
                <a:cs typeface="Calibri"/>
                <a:sym typeface="Calibri"/>
              </a:rPr>
              <a:t>46</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4"/>
        <p:cNvGrpSpPr/>
        <p:nvPr/>
      </p:nvGrpSpPr>
      <p:grpSpPr>
        <a:xfrm>
          <a:off x="0" y="0"/>
          <a:ext cx="0" cy="0"/>
          <a:chOff x="0" y="0"/>
          <a:chExt cx="0" cy="0"/>
        </a:xfrm>
      </p:grpSpPr>
      <p:sp>
        <p:nvSpPr>
          <p:cNvPr id="1535" name="Google Shape;1535;p45: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36" name="Google Shape;1536;p45: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lnSpc>
                <a:spcPct val="100000"/>
              </a:lnSpc>
              <a:spcBef>
                <a:spcPts val="0"/>
              </a:spcBef>
              <a:spcAft>
                <a:spcPts val="0"/>
              </a:spcAft>
              <a:buSzPts val="1100"/>
              <a:buNone/>
            </a:pPr>
            <a:endParaRPr sz="1100" b="0" i="0" u="none" strike="noStrike" cap="none">
              <a:solidFill>
                <a:schemeClr val="dk1"/>
              </a:solidFill>
              <a:latin typeface="Calibri"/>
              <a:ea typeface="Calibri"/>
              <a:cs typeface="Calibri"/>
              <a:sym typeface="Calibri"/>
            </a:endParaRPr>
          </a:p>
        </p:txBody>
      </p:sp>
      <p:sp>
        <p:nvSpPr>
          <p:cNvPr id="1537" name="Google Shape;1537;p45: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 sz="1200" b="0" i="0" u="none" strike="noStrike" cap="none">
                <a:solidFill>
                  <a:schemeClr val="dk1"/>
                </a:solidFill>
                <a:latin typeface="Calibri"/>
                <a:ea typeface="Calibri"/>
                <a:cs typeface="Calibri"/>
                <a:sym typeface="Calibri"/>
              </a:rPr>
              <a:t>47</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0"/>
        <p:cNvGrpSpPr/>
        <p:nvPr/>
      </p:nvGrpSpPr>
      <p:grpSpPr>
        <a:xfrm>
          <a:off x="0" y="0"/>
          <a:ext cx="0" cy="0"/>
          <a:chOff x="0" y="0"/>
          <a:chExt cx="0" cy="0"/>
        </a:xfrm>
      </p:grpSpPr>
      <p:sp>
        <p:nvSpPr>
          <p:cNvPr id="1551" name="Google Shape;1551;p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52" name="Google Shape;1552;p4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3"/>
        <p:cNvGrpSpPr/>
        <p:nvPr/>
      </p:nvGrpSpPr>
      <p:grpSpPr>
        <a:xfrm>
          <a:off x="0" y="0"/>
          <a:ext cx="0" cy="0"/>
          <a:chOff x="0" y="0"/>
          <a:chExt cx="0" cy="0"/>
        </a:xfrm>
      </p:grpSpPr>
      <p:sp>
        <p:nvSpPr>
          <p:cNvPr id="1564" name="Google Shape;1564;p47: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65" name="Google Shape;1565;p47: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lnSpc>
                <a:spcPct val="100000"/>
              </a:lnSpc>
              <a:spcBef>
                <a:spcPts val="0"/>
              </a:spcBef>
              <a:spcAft>
                <a:spcPts val="0"/>
              </a:spcAft>
              <a:buSzPts val="1100"/>
              <a:buNone/>
            </a:pPr>
            <a:endParaRPr sz="1100" b="0" i="0" u="none" strike="noStrike" cap="none">
              <a:solidFill>
                <a:schemeClr val="dk1"/>
              </a:solidFill>
              <a:latin typeface="Calibri"/>
              <a:ea typeface="Calibri"/>
              <a:cs typeface="Calibri"/>
              <a:sym typeface="Calibri"/>
            </a:endParaRPr>
          </a:p>
        </p:txBody>
      </p:sp>
      <p:sp>
        <p:nvSpPr>
          <p:cNvPr id="1566" name="Google Shape;1566;p47: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 sz="1200" b="0" i="0" u="none" strike="noStrike" cap="none">
                <a:solidFill>
                  <a:schemeClr val="dk1"/>
                </a:solidFill>
                <a:latin typeface="Calibri"/>
                <a:ea typeface="Calibri"/>
                <a:cs typeface="Calibri"/>
                <a:sym typeface="Calibri"/>
              </a:rPr>
              <a:t>49</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1"/>
        <p:cNvGrpSpPr/>
        <p:nvPr/>
      </p:nvGrpSpPr>
      <p:grpSpPr>
        <a:xfrm>
          <a:off x="0" y="0"/>
          <a:ext cx="0" cy="0"/>
          <a:chOff x="0" y="0"/>
          <a:chExt cx="0" cy="0"/>
        </a:xfrm>
      </p:grpSpPr>
      <p:sp>
        <p:nvSpPr>
          <p:cNvPr id="1572" name="Google Shape;1572;p48: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73" name="Google Shape;1573;p48: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lnSpc>
                <a:spcPct val="100000"/>
              </a:lnSpc>
              <a:spcBef>
                <a:spcPts val="0"/>
              </a:spcBef>
              <a:spcAft>
                <a:spcPts val="0"/>
              </a:spcAft>
              <a:buSzPts val="1100"/>
              <a:buNone/>
            </a:pPr>
            <a:endParaRPr sz="1100" b="0" i="0" u="none" strike="noStrike" cap="none">
              <a:solidFill>
                <a:schemeClr val="dk1"/>
              </a:solidFill>
              <a:latin typeface="Calibri"/>
              <a:ea typeface="Calibri"/>
              <a:cs typeface="Calibri"/>
              <a:sym typeface="Calibri"/>
            </a:endParaRPr>
          </a:p>
        </p:txBody>
      </p:sp>
      <p:sp>
        <p:nvSpPr>
          <p:cNvPr id="1574" name="Google Shape;1574;p48: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 sz="1200" b="0" i="0" u="none" strike="noStrike" cap="none">
                <a:solidFill>
                  <a:schemeClr val="dk1"/>
                </a:solidFill>
                <a:latin typeface="Calibri"/>
                <a:ea typeface="Calibri"/>
                <a:cs typeface="Calibri"/>
                <a:sym typeface="Calibri"/>
              </a:rPr>
              <a:t>50</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0"/>
        <p:cNvGrpSpPr/>
        <p:nvPr/>
      </p:nvGrpSpPr>
      <p:grpSpPr>
        <a:xfrm>
          <a:off x="0" y="0"/>
          <a:ext cx="0" cy="0"/>
          <a:chOff x="0" y="0"/>
          <a:chExt cx="0" cy="0"/>
        </a:xfrm>
      </p:grpSpPr>
      <p:sp>
        <p:nvSpPr>
          <p:cNvPr id="1081" name="Google Shape;1081;p5: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82" name="Google Shape;1082;p5: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lnSpc>
                <a:spcPct val="100000"/>
              </a:lnSpc>
              <a:spcBef>
                <a:spcPts val="0"/>
              </a:spcBef>
              <a:spcAft>
                <a:spcPts val="0"/>
              </a:spcAft>
              <a:buSzPts val="1100"/>
              <a:buNone/>
            </a:pPr>
            <a:endParaRPr sz="1100" b="0" i="0" u="none" strike="noStrike" cap="none">
              <a:solidFill>
                <a:schemeClr val="dk1"/>
              </a:solidFill>
              <a:latin typeface="Calibri"/>
              <a:ea typeface="Calibri"/>
              <a:cs typeface="Calibri"/>
              <a:sym typeface="Calibri"/>
            </a:endParaRPr>
          </a:p>
        </p:txBody>
      </p:sp>
      <p:sp>
        <p:nvSpPr>
          <p:cNvPr id="1083" name="Google Shape;1083;p5: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 sz="1200" b="0" i="0" u="none" strike="noStrike" cap="none">
                <a:solidFill>
                  <a:schemeClr val="dk1"/>
                </a:solidFill>
                <a:latin typeface="Calibri"/>
                <a:ea typeface="Calibri"/>
                <a:cs typeface="Calibri"/>
                <a:sym typeface="Calibri"/>
              </a:rPr>
              <a:t>5</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2"/>
        <p:cNvGrpSpPr/>
        <p:nvPr/>
      </p:nvGrpSpPr>
      <p:grpSpPr>
        <a:xfrm>
          <a:off x="0" y="0"/>
          <a:ext cx="0" cy="0"/>
          <a:chOff x="0" y="0"/>
          <a:chExt cx="0" cy="0"/>
        </a:xfrm>
      </p:grpSpPr>
      <p:sp>
        <p:nvSpPr>
          <p:cNvPr id="1583" name="Google Shape;1583;p49: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84" name="Google Shape;1584;p49: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lnSpc>
                <a:spcPct val="100000"/>
              </a:lnSpc>
              <a:spcBef>
                <a:spcPts val="0"/>
              </a:spcBef>
              <a:spcAft>
                <a:spcPts val="0"/>
              </a:spcAft>
              <a:buSzPts val="1100"/>
              <a:buNone/>
            </a:pPr>
            <a:endParaRPr sz="1100" b="0" i="0" u="none" strike="noStrike" cap="none">
              <a:solidFill>
                <a:schemeClr val="dk1"/>
              </a:solidFill>
              <a:latin typeface="Calibri"/>
              <a:ea typeface="Calibri"/>
              <a:cs typeface="Calibri"/>
              <a:sym typeface="Calibri"/>
            </a:endParaRPr>
          </a:p>
        </p:txBody>
      </p:sp>
      <p:sp>
        <p:nvSpPr>
          <p:cNvPr id="1585" name="Google Shape;1585;p49: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 sz="1200" b="0" i="0" u="none" strike="noStrike" cap="none">
                <a:solidFill>
                  <a:schemeClr val="dk1"/>
                </a:solidFill>
                <a:latin typeface="Calibri"/>
                <a:ea typeface="Calibri"/>
                <a:cs typeface="Calibri"/>
                <a:sym typeface="Calibri"/>
              </a:rPr>
              <a:t>51</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4"/>
        <p:cNvGrpSpPr/>
        <p:nvPr/>
      </p:nvGrpSpPr>
      <p:grpSpPr>
        <a:xfrm>
          <a:off x="0" y="0"/>
          <a:ext cx="0" cy="0"/>
          <a:chOff x="0" y="0"/>
          <a:chExt cx="0" cy="0"/>
        </a:xfrm>
      </p:grpSpPr>
      <p:sp>
        <p:nvSpPr>
          <p:cNvPr id="1595" name="Google Shape;1595;p50: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96" name="Google Shape;1596;p50: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lnSpc>
                <a:spcPct val="100000"/>
              </a:lnSpc>
              <a:spcBef>
                <a:spcPts val="0"/>
              </a:spcBef>
              <a:spcAft>
                <a:spcPts val="0"/>
              </a:spcAft>
              <a:buSzPts val="1100"/>
              <a:buNone/>
            </a:pPr>
            <a:endParaRPr sz="1100" b="0" i="0" u="none" strike="noStrike" cap="none">
              <a:solidFill>
                <a:schemeClr val="dk1"/>
              </a:solidFill>
              <a:latin typeface="Calibri"/>
              <a:ea typeface="Calibri"/>
              <a:cs typeface="Calibri"/>
              <a:sym typeface="Calibri"/>
            </a:endParaRPr>
          </a:p>
        </p:txBody>
      </p:sp>
      <p:sp>
        <p:nvSpPr>
          <p:cNvPr id="1597" name="Google Shape;1597;p50: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 sz="1200" b="0" i="0" u="none" strike="noStrike" cap="none">
                <a:solidFill>
                  <a:schemeClr val="dk1"/>
                </a:solidFill>
                <a:latin typeface="Calibri"/>
                <a:ea typeface="Calibri"/>
                <a:cs typeface="Calibri"/>
                <a:sym typeface="Calibri"/>
              </a:rPr>
              <a:t>52</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6"/>
        <p:cNvGrpSpPr/>
        <p:nvPr/>
      </p:nvGrpSpPr>
      <p:grpSpPr>
        <a:xfrm>
          <a:off x="0" y="0"/>
          <a:ext cx="0" cy="0"/>
          <a:chOff x="0" y="0"/>
          <a:chExt cx="0" cy="0"/>
        </a:xfrm>
      </p:grpSpPr>
      <p:sp>
        <p:nvSpPr>
          <p:cNvPr id="1607" name="Google Shape;1607;p51: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08" name="Google Shape;1608;p51: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lnSpc>
                <a:spcPct val="100000"/>
              </a:lnSpc>
              <a:spcBef>
                <a:spcPts val="0"/>
              </a:spcBef>
              <a:spcAft>
                <a:spcPts val="0"/>
              </a:spcAft>
              <a:buSzPts val="1100"/>
              <a:buNone/>
            </a:pPr>
            <a:endParaRPr sz="1100" b="0" i="0" u="none" strike="noStrike" cap="none">
              <a:solidFill>
                <a:schemeClr val="dk1"/>
              </a:solidFill>
              <a:latin typeface="Calibri"/>
              <a:ea typeface="Calibri"/>
              <a:cs typeface="Calibri"/>
              <a:sym typeface="Calibri"/>
            </a:endParaRPr>
          </a:p>
        </p:txBody>
      </p:sp>
      <p:sp>
        <p:nvSpPr>
          <p:cNvPr id="1609" name="Google Shape;1609;p51: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 sz="1200" b="0" i="0" u="none" strike="noStrike" cap="none">
                <a:solidFill>
                  <a:schemeClr val="dk1"/>
                </a:solidFill>
                <a:latin typeface="Calibri"/>
                <a:ea typeface="Calibri"/>
                <a:cs typeface="Calibri"/>
                <a:sym typeface="Calibri"/>
              </a:rPr>
              <a:t>53</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8"/>
        <p:cNvGrpSpPr/>
        <p:nvPr/>
      </p:nvGrpSpPr>
      <p:grpSpPr>
        <a:xfrm>
          <a:off x="0" y="0"/>
          <a:ext cx="0" cy="0"/>
          <a:chOff x="0" y="0"/>
          <a:chExt cx="0" cy="0"/>
        </a:xfrm>
      </p:grpSpPr>
      <p:sp>
        <p:nvSpPr>
          <p:cNvPr id="1619" name="Google Shape;1619;p52: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20" name="Google Shape;1620;p52: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lnSpc>
                <a:spcPct val="100000"/>
              </a:lnSpc>
              <a:spcBef>
                <a:spcPts val="0"/>
              </a:spcBef>
              <a:spcAft>
                <a:spcPts val="0"/>
              </a:spcAft>
              <a:buSzPts val="1100"/>
              <a:buNone/>
            </a:pPr>
            <a:endParaRPr sz="1100" b="0" i="0" u="none" strike="noStrike" cap="none">
              <a:solidFill>
                <a:schemeClr val="dk1"/>
              </a:solidFill>
              <a:latin typeface="Calibri"/>
              <a:ea typeface="Calibri"/>
              <a:cs typeface="Calibri"/>
              <a:sym typeface="Calibri"/>
            </a:endParaRPr>
          </a:p>
        </p:txBody>
      </p:sp>
      <p:sp>
        <p:nvSpPr>
          <p:cNvPr id="1621" name="Google Shape;1621;p52: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 sz="1200" b="0" i="0" u="none" strike="noStrike" cap="none">
                <a:solidFill>
                  <a:schemeClr val="dk1"/>
                </a:solidFill>
                <a:latin typeface="Calibri"/>
                <a:ea typeface="Calibri"/>
                <a:cs typeface="Calibri"/>
                <a:sym typeface="Calibri"/>
              </a:rPr>
              <a:t>54</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9"/>
        <p:cNvGrpSpPr/>
        <p:nvPr/>
      </p:nvGrpSpPr>
      <p:grpSpPr>
        <a:xfrm>
          <a:off x="0" y="0"/>
          <a:ext cx="0" cy="0"/>
          <a:chOff x="0" y="0"/>
          <a:chExt cx="0" cy="0"/>
        </a:xfrm>
      </p:grpSpPr>
      <p:sp>
        <p:nvSpPr>
          <p:cNvPr id="1630" name="Google Shape;1630;p53: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31" name="Google Shape;1631;p53: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lnSpc>
                <a:spcPct val="100000"/>
              </a:lnSpc>
              <a:spcBef>
                <a:spcPts val="0"/>
              </a:spcBef>
              <a:spcAft>
                <a:spcPts val="0"/>
              </a:spcAft>
              <a:buSzPts val="1100"/>
              <a:buNone/>
            </a:pPr>
            <a:endParaRPr sz="1100" b="0" i="0" u="none" strike="noStrike" cap="none">
              <a:solidFill>
                <a:schemeClr val="dk1"/>
              </a:solidFill>
              <a:latin typeface="Calibri"/>
              <a:ea typeface="Calibri"/>
              <a:cs typeface="Calibri"/>
              <a:sym typeface="Calibri"/>
            </a:endParaRPr>
          </a:p>
        </p:txBody>
      </p:sp>
      <p:sp>
        <p:nvSpPr>
          <p:cNvPr id="1632" name="Google Shape;1632;p53: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 sz="1200" b="0" i="0" u="none" strike="noStrike" cap="none">
                <a:solidFill>
                  <a:schemeClr val="dk1"/>
                </a:solidFill>
                <a:latin typeface="Calibri"/>
                <a:ea typeface="Calibri"/>
                <a:cs typeface="Calibri"/>
                <a:sym typeface="Calibri"/>
              </a:rPr>
              <a:t>55</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7"/>
        <p:cNvGrpSpPr/>
        <p:nvPr/>
      </p:nvGrpSpPr>
      <p:grpSpPr>
        <a:xfrm>
          <a:off x="0" y="0"/>
          <a:ext cx="0" cy="0"/>
          <a:chOff x="0" y="0"/>
          <a:chExt cx="0" cy="0"/>
        </a:xfrm>
      </p:grpSpPr>
      <p:sp>
        <p:nvSpPr>
          <p:cNvPr id="1638" name="Google Shape;1638;p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39" name="Google Shape;1639;p5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7"/>
        <p:cNvGrpSpPr/>
        <p:nvPr/>
      </p:nvGrpSpPr>
      <p:grpSpPr>
        <a:xfrm>
          <a:off x="0" y="0"/>
          <a:ext cx="0" cy="0"/>
          <a:chOff x="0" y="0"/>
          <a:chExt cx="0" cy="0"/>
        </a:xfrm>
      </p:grpSpPr>
      <p:sp>
        <p:nvSpPr>
          <p:cNvPr id="1668" name="Google Shape;1668;p55: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69" name="Google Shape;1669;p55: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lnSpc>
                <a:spcPct val="100000"/>
              </a:lnSpc>
              <a:spcBef>
                <a:spcPts val="0"/>
              </a:spcBef>
              <a:spcAft>
                <a:spcPts val="0"/>
              </a:spcAft>
              <a:buSzPts val="1100"/>
              <a:buNone/>
            </a:pPr>
            <a:endParaRPr sz="1100" b="0" i="0" u="none" strike="noStrike" cap="none">
              <a:solidFill>
                <a:schemeClr val="dk1"/>
              </a:solidFill>
              <a:latin typeface="Calibri"/>
              <a:ea typeface="Calibri"/>
              <a:cs typeface="Calibri"/>
              <a:sym typeface="Calibri"/>
            </a:endParaRPr>
          </a:p>
        </p:txBody>
      </p:sp>
      <p:sp>
        <p:nvSpPr>
          <p:cNvPr id="1670" name="Google Shape;1670;p55: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 sz="1200" b="0" i="0" u="none" strike="noStrike" cap="none">
                <a:solidFill>
                  <a:schemeClr val="dk1"/>
                </a:solidFill>
                <a:latin typeface="Calibri"/>
                <a:ea typeface="Calibri"/>
                <a:cs typeface="Calibri"/>
                <a:sym typeface="Calibri"/>
              </a:rPr>
              <a:t>57</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5"/>
        <p:cNvGrpSpPr/>
        <p:nvPr/>
      </p:nvGrpSpPr>
      <p:grpSpPr>
        <a:xfrm>
          <a:off x="0" y="0"/>
          <a:ext cx="0" cy="0"/>
          <a:chOff x="0" y="0"/>
          <a:chExt cx="0" cy="0"/>
        </a:xfrm>
      </p:grpSpPr>
      <p:sp>
        <p:nvSpPr>
          <p:cNvPr id="1676" name="Google Shape;1676;p56: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77" name="Google Shape;1677;p56: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lnSpc>
                <a:spcPct val="100000"/>
              </a:lnSpc>
              <a:spcBef>
                <a:spcPts val="0"/>
              </a:spcBef>
              <a:spcAft>
                <a:spcPts val="0"/>
              </a:spcAft>
              <a:buSzPts val="1100"/>
              <a:buNone/>
            </a:pPr>
            <a:endParaRPr sz="1100" b="0" i="0" u="none" strike="noStrike" cap="none">
              <a:solidFill>
                <a:schemeClr val="dk1"/>
              </a:solidFill>
              <a:latin typeface="Calibri"/>
              <a:ea typeface="Calibri"/>
              <a:cs typeface="Calibri"/>
              <a:sym typeface="Calibri"/>
            </a:endParaRPr>
          </a:p>
        </p:txBody>
      </p:sp>
      <p:sp>
        <p:nvSpPr>
          <p:cNvPr id="1678" name="Google Shape;1678;p56: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 sz="1200" b="0" i="0" u="none" strike="noStrike" cap="none">
                <a:solidFill>
                  <a:schemeClr val="dk1"/>
                </a:solidFill>
                <a:latin typeface="Calibri"/>
                <a:ea typeface="Calibri"/>
                <a:cs typeface="Calibri"/>
                <a:sym typeface="Calibri"/>
              </a:rPr>
              <a:t>58</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8"/>
        <p:cNvGrpSpPr/>
        <p:nvPr/>
      </p:nvGrpSpPr>
      <p:grpSpPr>
        <a:xfrm>
          <a:off x="0" y="0"/>
          <a:ext cx="0" cy="0"/>
          <a:chOff x="0" y="0"/>
          <a:chExt cx="0" cy="0"/>
        </a:xfrm>
      </p:grpSpPr>
      <p:sp>
        <p:nvSpPr>
          <p:cNvPr id="1689" name="Google Shape;1689;p57: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90" name="Google Shape;1690;p57: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lnSpc>
                <a:spcPct val="100000"/>
              </a:lnSpc>
              <a:spcBef>
                <a:spcPts val="0"/>
              </a:spcBef>
              <a:spcAft>
                <a:spcPts val="0"/>
              </a:spcAft>
              <a:buSzPts val="1100"/>
              <a:buNone/>
            </a:pPr>
            <a:endParaRPr sz="1100" b="0" i="0" u="none" strike="noStrike" cap="none">
              <a:solidFill>
                <a:schemeClr val="dk1"/>
              </a:solidFill>
              <a:latin typeface="Calibri"/>
              <a:ea typeface="Calibri"/>
              <a:cs typeface="Calibri"/>
              <a:sym typeface="Calibri"/>
            </a:endParaRPr>
          </a:p>
        </p:txBody>
      </p:sp>
      <p:sp>
        <p:nvSpPr>
          <p:cNvPr id="1691" name="Google Shape;1691;p57: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 sz="1200" b="0" i="0" u="none" strike="noStrike" cap="none">
                <a:solidFill>
                  <a:schemeClr val="dk1"/>
                </a:solidFill>
                <a:latin typeface="Calibri"/>
                <a:ea typeface="Calibri"/>
                <a:cs typeface="Calibri"/>
                <a:sym typeface="Calibri"/>
              </a:rPr>
              <a:t>59</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0"/>
        <p:cNvGrpSpPr/>
        <p:nvPr/>
      </p:nvGrpSpPr>
      <p:grpSpPr>
        <a:xfrm>
          <a:off x="0" y="0"/>
          <a:ext cx="0" cy="0"/>
          <a:chOff x="0" y="0"/>
          <a:chExt cx="0" cy="0"/>
        </a:xfrm>
      </p:grpSpPr>
      <p:sp>
        <p:nvSpPr>
          <p:cNvPr id="1701" name="Google Shape;1701;p58: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02" name="Google Shape;1702;p58: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lnSpc>
                <a:spcPct val="100000"/>
              </a:lnSpc>
              <a:spcBef>
                <a:spcPts val="0"/>
              </a:spcBef>
              <a:spcAft>
                <a:spcPts val="0"/>
              </a:spcAft>
              <a:buSzPts val="1100"/>
              <a:buNone/>
            </a:pPr>
            <a:endParaRPr sz="1100" b="0" i="0" u="none" strike="noStrike" cap="none">
              <a:solidFill>
                <a:schemeClr val="dk1"/>
              </a:solidFill>
              <a:latin typeface="Calibri"/>
              <a:ea typeface="Calibri"/>
              <a:cs typeface="Calibri"/>
              <a:sym typeface="Calibri"/>
            </a:endParaRPr>
          </a:p>
        </p:txBody>
      </p:sp>
      <p:sp>
        <p:nvSpPr>
          <p:cNvPr id="1703" name="Google Shape;1703;p58: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 sz="1200" b="0" i="0" u="none" strike="noStrike" cap="none">
                <a:solidFill>
                  <a:schemeClr val="dk1"/>
                </a:solidFill>
                <a:latin typeface="Calibri"/>
                <a:ea typeface="Calibri"/>
                <a:cs typeface="Calibri"/>
                <a:sym typeface="Calibri"/>
              </a:rPr>
              <a:t>60</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4"/>
        <p:cNvGrpSpPr/>
        <p:nvPr/>
      </p:nvGrpSpPr>
      <p:grpSpPr>
        <a:xfrm>
          <a:off x="0" y="0"/>
          <a:ext cx="0" cy="0"/>
          <a:chOff x="0" y="0"/>
          <a:chExt cx="0" cy="0"/>
        </a:xfrm>
      </p:grpSpPr>
      <p:sp>
        <p:nvSpPr>
          <p:cNvPr id="1095" name="Google Shape;1095;p6: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96" name="Google Shape;1096;p6: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lnSpc>
                <a:spcPct val="100000"/>
              </a:lnSpc>
              <a:spcBef>
                <a:spcPts val="0"/>
              </a:spcBef>
              <a:spcAft>
                <a:spcPts val="0"/>
              </a:spcAft>
              <a:buSzPts val="1100"/>
              <a:buNone/>
            </a:pPr>
            <a:endParaRPr sz="1100" b="0" i="0" u="none" strike="noStrike" cap="none">
              <a:solidFill>
                <a:schemeClr val="dk1"/>
              </a:solidFill>
              <a:latin typeface="Calibri"/>
              <a:ea typeface="Calibri"/>
              <a:cs typeface="Calibri"/>
              <a:sym typeface="Calibri"/>
            </a:endParaRPr>
          </a:p>
        </p:txBody>
      </p:sp>
      <p:sp>
        <p:nvSpPr>
          <p:cNvPr id="1097" name="Google Shape;1097;p6: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 sz="1200" b="0" i="0" u="none" strike="noStrike" cap="none">
                <a:solidFill>
                  <a:schemeClr val="dk1"/>
                </a:solidFill>
                <a:latin typeface="Calibri"/>
                <a:ea typeface="Calibri"/>
                <a:cs typeface="Calibri"/>
                <a:sym typeface="Calibri"/>
              </a:rPr>
              <a:t>6</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7"/>
        <p:cNvGrpSpPr/>
        <p:nvPr/>
      </p:nvGrpSpPr>
      <p:grpSpPr>
        <a:xfrm>
          <a:off x="0" y="0"/>
          <a:ext cx="0" cy="0"/>
          <a:chOff x="0" y="0"/>
          <a:chExt cx="0" cy="0"/>
        </a:xfrm>
      </p:grpSpPr>
      <p:sp>
        <p:nvSpPr>
          <p:cNvPr id="1108" name="Google Shape;1108;p7: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09" name="Google Shape;1109;p7: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lnSpc>
                <a:spcPct val="100000"/>
              </a:lnSpc>
              <a:spcBef>
                <a:spcPts val="0"/>
              </a:spcBef>
              <a:spcAft>
                <a:spcPts val="0"/>
              </a:spcAft>
              <a:buSzPts val="1100"/>
              <a:buNone/>
            </a:pPr>
            <a:endParaRPr sz="1100" b="0" i="0" u="none" strike="noStrike" cap="none">
              <a:solidFill>
                <a:schemeClr val="dk1"/>
              </a:solidFill>
              <a:latin typeface="Calibri"/>
              <a:ea typeface="Calibri"/>
              <a:cs typeface="Calibri"/>
              <a:sym typeface="Calibri"/>
            </a:endParaRPr>
          </a:p>
        </p:txBody>
      </p:sp>
      <p:sp>
        <p:nvSpPr>
          <p:cNvPr id="1110" name="Google Shape;1110;p7: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 sz="1200" b="0" i="0" u="none" strike="noStrike" cap="none">
                <a:solidFill>
                  <a:schemeClr val="dk1"/>
                </a:solidFill>
                <a:latin typeface="Calibri"/>
                <a:ea typeface="Calibri"/>
                <a:cs typeface="Calibri"/>
                <a:sym typeface="Calibri"/>
              </a:rPr>
              <a:t>7</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5"/>
        <p:cNvGrpSpPr/>
        <p:nvPr/>
      </p:nvGrpSpPr>
      <p:grpSpPr>
        <a:xfrm>
          <a:off x="0" y="0"/>
          <a:ext cx="0" cy="0"/>
          <a:chOff x="0" y="0"/>
          <a:chExt cx="0" cy="0"/>
        </a:xfrm>
      </p:grpSpPr>
      <p:sp>
        <p:nvSpPr>
          <p:cNvPr id="1116" name="Google Shape;1116;p8: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17" name="Google Shape;1117;p8: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lnSpc>
                <a:spcPct val="100000"/>
              </a:lnSpc>
              <a:spcBef>
                <a:spcPts val="0"/>
              </a:spcBef>
              <a:spcAft>
                <a:spcPts val="0"/>
              </a:spcAft>
              <a:buSzPts val="1100"/>
              <a:buNone/>
            </a:pPr>
            <a:endParaRPr sz="1100" b="0" i="0" u="none" strike="noStrike" cap="none">
              <a:solidFill>
                <a:schemeClr val="dk1"/>
              </a:solidFill>
              <a:latin typeface="Calibri"/>
              <a:ea typeface="Calibri"/>
              <a:cs typeface="Calibri"/>
              <a:sym typeface="Calibri"/>
            </a:endParaRPr>
          </a:p>
        </p:txBody>
      </p:sp>
      <p:sp>
        <p:nvSpPr>
          <p:cNvPr id="1118" name="Google Shape;1118;p8: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 sz="1200" b="0" i="0" u="none" strike="noStrike" cap="none">
                <a:solidFill>
                  <a:schemeClr val="dk1"/>
                </a:solidFill>
                <a:latin typeface="Calibri"/>
                <a:ea typeface="Calibri"/>
                <a:cs typeface="Calibri"/>
                <a:sym typeface="Calibri"/>
              </a:rPr>
              <a:t>8</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7"/>
        <p:cNvGrpSpPr/>
        <p:nvPr/>
      </p:nvGrpSpPr>
      <p:grpSpPr>
        <a:xfrm>
          <a:off x="0" y="0"/>
          <a:ext cx="0" cy="0"/>
          <a:chOff x="0" y="0"/>
          <a:chExt cx="0" cy="0"/>
        </a:xfrm>
      </p:grpSpPr>
      <p:sp>
        <p:nvSpPr>
          <p:cNvPr id="1128" name="Google Shape;1128;p9: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29" name="Google Shape;1129;p9: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lnSpc>
                <a:spcPct val="100000"/>
              </a:lnSpc>
              <a:spcBef>
                <a:spcPts val="0"/>
              </a:spcBef>
              <a:spcAft>
                <a:spcPts val="0"/>
              </a:spcAft>
              <a:buSzPts val="1100"/>
              <a:buNone/>
            </a:pPr>
            <a:endParaRPr sz="1100" b="0" i="0" u="none" strike="noStrike" cap="none">
              <a:solidFill>
                <a:schemeClr val="dk1"/>
              </a:solidFill>
              <a:latin typeface="Calibri"/>
              <a:ea typeface="Calibri"/>
              <a:cs typeface="Calibri"/>
              <a:sym typeface="Calibri"/>
            </a:endParaRPr>
          </a:p>
        </p:txBody>
      </p:sp>
      <p:sp>
        <p:nvSpPr>
          <p:cNvPr id="1130" name="Google Shape;1130;p9: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 sz="1200" b="0" i="0" u="none" strike="noStrike" cap="none">
                <a:solidFill>
                  <a:schemeClr val="dk1"/>
                </a:solidFill>
                <a:latin typeface="Calibri"/>
                <a:ea typeface="Calibri"/>
                <a:cs typeface="Calibri"/>
                <a:sym typeface="Calibri"/>
              </a:rPr>
              <a:t>9</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15.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16.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17.png"/></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13.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20.png"/></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19.png"/></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 Title Slide: Web Development">
  <p:cSld name="CUSTOM_2_3_1_1_1_1_1_2_1_2_1_1_1_1_2_2_1_2">
    <p:spTree>
      <p:nvGrpSpPr>
        <p:cNvPr id="1" name="Shape 7"/>
        <p:cNvGrpSpPr/>
        <p:nvPr/>
      </p:nvGrpSpPr>
      <p:grpSpPr>
        <a:xfrm>
          <a:off x="0" y="0"/>
          <a:ext cx="0" cy="0"/>
          <a:chOff x="0" y="0"/>
          <a:chExt cx="0" cy="0"/>
        </a:xfrm>
      </p:grpSpPr>
      <p:pic>
        <p:nvPicPr>
          <p:cNvPr id="8" name="Google Shape;8;p60"/>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49803"/>
              </a:srgbClr>
            </a:outerShdw>
          </a:effectLst>
        </p:spPr>
      </p:pic>
      <p:sp>
        <p:nvSpPr>
          <p:cNvPr id="9" name="Google Shape;9;p60"/>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 name="Google Shape;10;p60"/>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marR="0" lvl="0" indent="0" algn="l" rtl="0">
              <a:lnSpc>
                <a:spcPct val="100000"/>
              </a:lnSpc>
              <a:spcBef>
                <a:spcPts val="0"/>
              </a:spcBef>
              <a:spcAft>
                <a:spcPts val="0"/>
              </a:spcAft>
              <a:buClr>
                <a:schemeClr val="dk1"/>
              </a:buClr>
              <a:buSzPts val="1100"/>
              <a:buFont typeface="Arial"/>
              <a:buNone/>
            </a:pPr>
            <a:endParaRPr sz="6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600"/>
              <a:buFont typeface="Arial"/>
              <a:buNone/>
            </a:pPr>
            <a:r>
              <a:rPr lang="en" sz="600" b="0" i="0" u="none" strike="noStrike" cap="none">
                <a:solidFill>
                  <a:schemeClr val="dk1"/>
                </a:solidFill>
                <a:latin typeface="Arial"/>
                <a:ea typeface="Arial"/>
                <a:cs typeface="Arial"/>
                <a:sym typeface="Arial"/>
              </a:rPr>
              <a:t>© 2019 Trilogy Education Services, Inc. </a:t>
            </a:r>
            <a:endParaRPr sz="600" b="0" i="0" u="none" strike="noStrike" cap="none">
              <a:solidFill>
                <a:srgbClr val="000000"/>
              </a:solidFill>
              <a:latin typeface="Arial"/>
              <a:ea typeface="Arial"/>
              <a:cs typeface="Arial"/>
              <a:sym typeface="Arial"/>
            </a:endParaRPr>
          </a:p>
        </p:txBody>
      </p:sp>
      <p:sp>
        <p:nvSpPr>
          <p:cNvPr id="11" name="Google Shape;11;p60"/>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marR="0" lvl="0" indent="0" algn="r" rtl="0">
              <a:lnSpc>
                <a:spcPct val="110000"/>
              </a:lnSpc>
              <a:spcBef>
                <a:spcPts val="0"/>
              </a:spcBef>
              <a:spcAft>
                <a:spcPts val="0"/>
              </a:spcAft>
              <a:buClr>
                <a:srgbClr val="000000"/>
              </a:buClr>
              <a:buSzPts val="1800"/>
              <a:buFont typeface="Arial"/>
              <a:buNone/>
            </a:pPr>
            <a:r>
              <a:rPr lang="en" sz="1800" b="0" i="0" u="none" strike="noStrike" cap="none">
                <a:solidFill>
                  <a:srgbClr val="FFFFFF"/>
                </a:solidFill>
                <a:latin typeface="Roboto Medium"/>
                <a:ea typeface="Roboto Medium"/>
                <a:cs typeface="Roboto Medium"/>
                <a:sym typeface="Roboto Medium"/>
              </a:rPr>
              <a:t>Web Development Boot Camp</a:t>
            </a:r>
            <a:endParaRPr sz="1800" b="0" i="0" u="none" strike="noStrike" cap="none">
              <a:solidFill>
                <a:srgbClr val="FFFFFF"/>
              </a:solidFill>
              <a:latin typeface="Roboto Medium"/>
              <a:ea typeface="Roboto Medium"/>
              <a:cs typeface="Roboto Medium"/>
              <a:sym typeface="Roboto Medium"/>
            </a:endParaRPr>
          </a:p>
        </p:txBody>
      </p:sp>
      <p:pic>
        <p:nvPicPr>
          <p:cNvPr id="12" name="Google Shape;12;p60"/>
          <p:cNvPicPr preferRelativeResize="0"/>
          <p:nvPr/>
        </p:nvPicPr>
        <p:blipFill rotWithShape="1">
          <a:blip r:embed="rId3">
            <a:alphaModFix/>
          </a:blip>
          <a:srcRect/>
          <a:stretch/>
        </p:blipFill>
        <p:spPr>
          <a:xfrm>
            <a:off x="7899747" y="3982500"/>
            <a:ext cx="822959" cy="711201"/>
          </a:xfrm>
          <a:prstGeom prst="rect">
            <a:avLst/>
          </a:prstGeom>
          <a:noFill/>
          <a:ln>
            <a:noFill/>
          </a:ln>
          <a:effectLst>
            <a:outerShdw blurRad="57150" dist="19050" dir="5400000" algn="bl" rotWithShape="0">
              <a:srgbClr val="000000">
                <a:alpha val="49803"/>
              </a:srgbClr>
            </a:outerShdw>
          </a:effectLst>
        </p:spPr>
      </p:pic>
      <p:sp>
        <p:nvSpPr>
          <p:cNvPr id="13" name="Google Shape;13;p60"/>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marR="0" lvl="0" algn="r"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Roboto Medium"/>
                <a:ea typeface="Roboto Medium"/>
                <a:cs typeface="Roboto Medium"/>
                <a:sym typeface="Roboto Medium"/>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 name="Google Shape;14;p60"/>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marR="0" lvl="0"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Roboto Medium"/>
                <a:ea typeface="Roboto Medium"/>
                <a:cs typeface="Roboto Medium"/>
                <a:sym typeface="Roboto Medium"/>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5" name="Google Shape;15;p60"/>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marR="0" lvl="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Roboto Medium"/>
                <a:ea typeface="Roboto Medium"/>
                <a:cs typeface="Roboto Medium"/>
                <a:sym typeface="Roboto Medium"/>
              </a:defRPr>
            </a:lvl1pPr>
            <a:lvl2pPr marR="0" lvl="1" algn="l"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9pPr>
          </a:lstStyle>
          <a:p>
            <a:endParaRPr/>
          </a:p>
        </p:txBody>
      </p:sp>
      <p:pic>
        <p:nvPicPr>
          <p:cNvPr id="16" name="Google Shape;16;p60"/>
          <p:cNvPicPr preferRelativeResize="0"/>
          <p:nvPr/>
        </p:nvPicPr>
        <p:blipFill rotWithShape="1">
          <a:blip r:embed="rId4">
            <a:alphaModFix/>
          </a:blip>
          <a:srcRect/>
          <a:stretch/>
        </p:blipFill>
        <p:spPr>
          <a:xfrm>
            <a:off x="776110" y="1231212"/>
            <a:ext cx="2286002" cy="1703068"/>
          </a:xfrm>
          <a:prstGeom prst="rect">
            <a:avLst/>
          </a:prstGeom>
          <a:noFill/>
          <a:ln>
            <a:noFill/>
          </a:ln>
        </p:spPr>
      </p:pic>
      <p:sp>
        <p:nvSpPr>
          <p:cNvPr id="17" name="Google Shape;17;p6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000000"/>
                </a:solidFill>
                <a:latin typeface="Roboto Medium"/>
                <a:ea typeface="Roboto Medium"/>
                <a:cs typeface="Roboto Medium"/>
                <a:sym typeface="Roboto Medium"/>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000000"/>
                </a:solidFill>
                <a:latin typeface="Roboto Medium"/>
                <a:ea typeface="Roboto Medium"/>
                <a:cs typeface="Roboto Medium"/>
                <a:sym typeface="Roboto Medium"/>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000000"/>
                </a:solidFill>
                <a:latin typeface="Roboto Medium"/>
                <a:ea typeface="Roboto Medium"/>
                <a:cs typeface="Roboto Medium"/>
                <a:sym typeface="Roboto Medium"/>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000000"/>
                </a:solidFill>
                <a:latin typeface="Roboto Medium"/>
                <a:ea typeface="Roboto Medium"/>
                <a:cs typeface="Roboto Medium"/>
                <a:sym typeface="Roboto Medium"/>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000000"/>
                </a:solidFill>
                <a:latin typeface="Roboto Medium"/>
                <a:ea typeface="Roboto Medium"/>
                <a:cs typeface="Roboto Medium"/>
                <a:sym typeface="Roboto Medium"/>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000000"/>
                </a:solidFill>
                <a:latin typeface="Roboto Medium"/>
                <a:ea typeface="Roboto Medium"/>
                <a:cs typeface="Roboto Medium"/>
                <a:sym typeface="Roboto Medium"/>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000000"/>
                </a:solidFill>
                <a:latin typeface="Roboto Medium"/>
                <a:ea typeface="Roboto Medium"/>
                <a:cs typeface="Roboto Medium"/>
                <a:sym typeface="Roboto Medium"/>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000000"/>
                </a:solidFill>
                <a:latin typeface="Roboto Medium"/>
                <a:ea typeface="Roboto Medium"/>
                <a:cs typeface="Roboto Medium"/>
                <a:sym typeface="Roboto Medium"/>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000000"/>
                </a:solidFill>
                <a:latin typeface="Roboto Medium"/>
                <a:ea typeface="Roboto Medium"/>
                <a:cs typeface="Roboto Medium"/>
                <a:sym typeface="Roboto Medium"/>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34. Bullets 1–5 (Blue)">
  <p:cSld name="CUSTOM_2_7_1_4_1_1_1">
    <p:spTree>
      <p:nvGrpSpPr>
        <p:cNvPr id="1" name="Shape 111"/>
        <p:cNvGrpSpPr/>
        <p:nvPr/>
      </p:nvGrpSpPr>
      <p:grpSpPr>
        <a:xfrm>
          <a:off x="0" y="0"/>
          <a:ext cx="0" cy="0"/>
          <a:chOff x="0" y="0"/>
          <a:chExt cx="0" cy="0"/>
        </a:xfrm>
      </p:grpSpPr>
      <p:sp>
        <p:nvSpPr>
          <p:cNvPr id="112" name="Google Shape;112;p69"/>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 name="Google Shape;113;p6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marR="0" lvl="0"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Roboto Medium"/>
                <a:ea typeface="Roboto Medium"/>
                <a:cs typeface="Roboto Medium"/>
                <a:sym typeface="Roboto Medium"/>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4" name="Google Shape;114;p6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marR="0" lvl="0"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cxnSp>
        <p:nvCxnSpPr>
          <p:cNvPr id="115" name="Google Shape;115;p69"/>
          <p:cNvCxnSpPr/>
          <p:nvPr/>
        </p:nvCxnSpPr>
        <p:spPr>
          <a:xfrm>
            <a:off x="274375" y="640080"/>
            <a:ext cx="8595600" cy="10200"/>
          </a:xfrm>
          <a:prstGeom prst="straightConnector1">
            <a:avLst/>
          </a:prstGeom>
          <a:noFill/>
          <a:ln w="9525" cap="flat" cmpd="sng">
            <a:solidFill>
              <a:schemeClr val="dk2"/>
            </a:solidFill>
            <a:prstDash val="solid"/>
            <a:round/>
            <a:headEnd type="none" w="sm" len="sm"/>
            <a:tailEnd type="none" w="sm" len="sm"/>
          </a:ln>
        </p:spPr>
      </p:cxnSp>
      <p:sp>
        <p:nvSpPr>
          <p:cNvPr id="116" name="Google Shape;116;p69"/>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marL="0" marR="0" lvl="0" indent="0" algn="r">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cxnSp>
        <p:nvCxnSpPr>
          <p:cNvPr id="117" name="Google Shape;117;p69"/>
          <p:cNvCxnSpPr/>
          <p:nvPr/>
        </p:nvCxnSpPr>
        <p:spPr>
          <a:xfrm>
            <a:off x="274320" y="4906455"/>
            <a:ext cx="8595600" cy="10200"/>
          </a:xfrm>
          <a:prstGeom prst="straightConnector1">
            <a:avLst/>
          </a:prstGeom>
          <a:noFill/>
          <a:ln w="9525" cap="flat" cmpd="sng">
            <a:solidFill>
              <a:srgbClr val="A9B7C0"/>
            </a:solidFill>
            <a:prstDash val="solid"/>
            <a:round/>
            <a:headEnd type="none" w="sm" len="sm"/>
            <a:tailEnd type="none" w="sm" len="sm"/>
          </a:ln>
        </p:spPr>
      </p:cxnSp>
      <p:sp>
        <p:nvSpPr>
          <p:cNvPr id="118" name="Google Shape;118;p6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marR="0" lvl="0" algn="l"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9" name="Google Shape;119;p69"/>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marR="0" lvl="0" algn="l"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0" name="Google Shape;120;p69"/>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 name="Google Shape;121;p69"/>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 name="Google Shape;122;p69"/>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 name="Google Shape;123;p69"/>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marR="0" lvl="0" algn="l"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4" name="Google Shape;124;p69"/>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marR="0" lvl="0" algn="l"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5" name="Google Shape;125;p69"/>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marR="0" lvl="0" algn="l"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6" name="Google Shape;126;p69"/>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 name="Google Shape;127;p69"/>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marR="0" lvl="0" algn="l"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pic>
        <p:nvPicPr>
          <p:cNvPr id="128" name="Google Shape;128;p69"/>
          <p:cNvPicPr preferRelativeResize="0"/>
          <p:nvPr/>
        </p:nvPicPr>
        <p:blipFill rotWithShape="1">
          <a:blip r:embed="rId2">
            <a:alphaModFix/>
          </a:blip>
          <a:srcRect t="475" b="464"/>
          <a:stretch/>
        </p:blipFill>
        <p:spPr>
          <a:xfrm>
            <a:off x="429768" y="1314036"/>
            <a:ext cx="785567" cy="606900"/>
          </a:xfrm>
          <a:prstGeom prst="rect">
            <a:avLst/>
          </a:prstGeom>
          <a:noFill/>
          <a:ln>
            <a:noFill/>
          </a:ln>
        </p:spPr>
      </p:pic>
      <p:pic>
        <p:nvPicPr>
          <p:cNvPr id="129" name="Google Shape;129;p69"/>
          <p:cNvPicPr preferRelativeResize="0"/>
          <p:nvPr/>
        </p:nvPicPr>
        <p:blipFill rotWithShape="1">
          <a:blip r:embed="rId2">
            <a:alphaModFix/>
          </a:blip>
          <a:srcRect t="475" b="464"/>
          <a:stretch/>
        </p:blipFill>
        <p:spPr>
          <a:xfrm>
            <a:off x="429768" y="2010348"/>
            <a:ext cx="785566" cy="606900"/>
          </a:xfrm>
          <a:prstGeom prst="rect">
            <a:avLst/>
          </a:prstGeom>
          <a:noFill/>
          <a:ln>
            <a:noFill/>
          </a:ln>
        </p:spPr>
      </p:pic>
      <p:pic>
        <p:nvPicPr>
          <p:cNvPr id="130" name="Google Shape;130;p69"/>
          <p:cNvPicPr preferRelativeResize="0"/>
          <p:nvPr/>
        </p:nvPicPr>
        <p:blipFill rotWithShape="1">
          <a:blip r:embed="rId2">
            <a:alphaModFix/>
          </a:blip>
          <a:srcRect t="475" b="464"/>
          <a:stretch/>
        </p:blipFill>
        <p:spPr>
          <a:xfrm>
            <a:off x="429768" y="2701248"/>
            <a:ext cx="785566" cy="606900"/>
          </a:xfrm>
          <a:prstGeom prst="rect">
            <a:avLst/>
          </a:prstGeom>
          <a:noFill/>
          <a:ln>
            <a:noFill/>
          </a:ln>
        </p:spPr>
      </p:pic>
      <p:pic>
        <p:nvPicPr>
          <p:cNvPr id="131" name="Google Shape;131;p69"/>
          <p:cNvPicPr preferRelativeResize="0"/>
          <p:nvPr/>
        </p:nvPicPr>
        <p:blipFill rotWithShape="1">
          <a:blip r:embed="rId2">
            <a:alphaModFix/>
          </a:blip>
          <a:srcRect t="475" b="464"/>
          <a:stretch/>
        </p:blipFill>
        <p:spPr>
          <a:xfrm>
            <a:off x="429768" y="3392773"/>
            <a:ext cx="785566" cy="606900"/>
          </a:xfrm>
          <a:prstGeom prst="rect">
            <a:avLst/>
          </a:prstGeom>
          <a:noFill/>
          <a:ln>
            <a:noFill/>
          </a:ln>
        </p:spPr>
      </p:pic>
      <p:pic>
        <p:nvPicPr>
          <p:cNvPr id="132" name="Google Shape;132;p69"/>
          <p:cNvPicPr preferRelativeResize="0"/>
          <p:nvPr/>
        </p:nvPicPr>
        <p:blipFill rotWithShape="1">
          <a:blip r:embed="rId2">
            <a:alphaModFix/>
          </a:blip>
          <a:srcRect t="475" b="464"/>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27. Bullets 1–4 (Greens)">
  <p:cSld name="CUSTOM_2_7_1_6_1_2">
    <p:spTree>
      <p:nvGrpSpPr>
        <p:cNvPr id="1" name="Shape 133"/>
        <p:cNvGrpSpPr/>
        <p:nvPr/>
      </p:nvGrpSpPr>
      <p:grpSpPr>
        <a:xfrm>
          <a:off x="0" y="0"/>
          <a:ext cx="0" cy="0"/>
          <a:chOff x="0" y="0"/>
          <a:chExt cx="0" cy="0"/>
        </a:xfrm>
      </p:grpSpPr>
      <p:sp>
        <p:nvSpPr>
          <p:cNvPr id="134" name="Google Shape;134;p70"/>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 name="Google Shape;135;p7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marR="0" lvl="0"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Roboto Medium"/>
                <a:ea typeface="Roboto Medium"/>
                <a:cs typeface="Roboto Medium"/>
                <a:sym typeface="Roboto Medium"/>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6" name="Google Shape;136;p7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marR="0" lvl="0"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cxnSp>
        <p:nvCxnSpPr>
          <p:cNvPr id="137" name="Google Shape;137;p70"/>
          <p:cNvCxnSpPr/>
          <p:nvPr/>
        </p:nvCxnSpPr>
        <p:spPr>
          <a:xfrm>
            <a:off x="274375" y="640080"/>
            <a:ext cx="8595600" cy="10200"/>
          </a:xfrm>
          <a:prstGeom prst="straightConnector1">
            <a:avLst/>
          </a:prstGeom>
          <a:noFill/>
          <a:ln w="9525" cap="flat" cmpd="sng">
            <a:solidFill>
              <a:schemeClr val="dk2"/>
            </a:solidFill>
            <a:prstDash val="solid"/>
            <a:round/>
            <a:headEnd type="none" w="sm" len="sm"/>
            <a:tailEnd type="none" w="sm" len="sm"/>
          </a:ln>
        </p:spPr>
      </p:cxnSp>
      <p:sp>
        <p:nvSpPr>
          <p:cNvPr id="138" name="Google Shape;138;p70"/>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marL="0" marR="0" lvl="0" indent="0" algn="r">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cxnSp>
        <p:nvCxnSpPr>
          <p:cNvPr id="139" name="Google Shape;139;p70"/>
          <p:cNvCxnSpPr/>
          <p:nvPr/>
        </p:nvCxnSpPr>
        <p:spPr>
          <a:xfrm>
            <a:off x="274320" y="4906455"/>
            <a:ext cx="8595600" cy="10200"/>
          </a:xfrm>
          <a:prstGeom prst="straightConnector1">
            <a:avLst/>
          </a:prstGeom>
          <a:noFill/>
          <a:ln w="9525" cap="flat" cmpd="sng">
            <a:solidFill>
              <a:srgbClr val="A9B7C0"/>
            </a:solidFill>
            <a:prstDash val="solid"/>
            <a:round/>
            <a:headEnd type="none" w="sm" len="sm"/>
            <a:tailEnd type="none" w="sm" len="sm"/>
          </a:ln>
        </p:spPr>
      </p:cxnSp>
      <p:sp>
        <p:nvSpPr>
          <p:cNvPr id="140" name="Google Shape;140;p7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marR="0" lvl="0" algn="l"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1" name="Google Shape;141;p70"/>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marR="0" lvl="0" algn="l"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2" name="Google Shape;142;p70"/>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 name="Google Shape;143;p70"/>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 name="Google Shape;144;p70"/>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 name="Google Shape;145;p70"/>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marR="0" lvl="0" algn="l"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6" name="Google Shape;146;p70"/>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marR="0" lvl="0" algn="l"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 name="Google Shape;147;p70"/>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marR="0" lvl="0" algn="l"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pic>
        <p:nvPicPr>
          <p:cNvPr id="148" name="Google Shape;148;p70"/>
          <p:cNvPicPr preferRelativeResize="0"/>
          <p:nvPr/>
        </p:nvPicPr>
        <p:blipFill rotWithShape="1">
          <a:blip r:embed="rId2">
            <a:alphaModFix/>
          </a:blip>
          <a:srcRect t="1830" b="1830"/>
          <a:stretch/>
        </p:blipFill>
        <p:spPr>
          <a:xfrm>
            <a:off x="429768" y="1402811"/>
            <a:ext cx="785567" cy="606900"/>
          </a:xfrm>
          <a:prstGeom prst="rect">
            <a:avLst/>
          </a:prstGeom>
          <a:noFill/>
          <a:ln>
            <a:noFill/>
          </a:ln>
        </p:spPr>
      </p:pic>
      <p:pic>
        <p:nvPicPr>
          <p:cNvPr id="149" name="Google Shape;149;p70"/>
          <p:cNvPicPr preferRelativeResize="0"/>
          <p:nvPr/>
        </p:nvPicPr>
        <p:blipFill rotWithShape="1">
          <a:blip r:embed="rId3">
            <a:alphaModFix/>
          </a:blip>
          <a:srcRect t="227" b="237"/>
          <a:stretch/>
        </p:blipFill>
        <p:spPr>
          <a:xfrm>
            <a:off x="429768" y="2227098"/>
            <a:ext cx="785566" cy="606900"/>
          </a:xfrm>
          <a:prstGeom prst="rect">
            <a:avLst/>
          </a:prstGeom>
          <a:noFill/>
          <a:ln>
            <a:noFill/>
          </a:ln>
        </p:spPr>
      </p:pic>
      <p:pic>
        <p:nvPicPr>
          <p:cNvPr id="150" name="Google Shape;150;p70"/>
          <p:cNvPicPr preferRelativeResize="0"/>
          <p:nvPr/>
        </p:nvPicPr>
        <p:blipFill rotWithShape="1">
          <a:blip r:embed="rId3">
            <a:alphaModFix/>
          </a:blip>
          <a:srcRect t="227" b="237"/>
          <a:stretch/>
        </p:blipFill>
        <p:spPr>
          <a:xfrm>
            <a:off x="432306" y="3916573"/>
            <a:ext cx="785566" cy="606900"/>
          </a:xfrm>
          <a:prstGeom prst="rect">
            <a:avLst/>
          </a:prstGeom>
          <a:noFill/>
          <a:ln>
            <a:noFill/>
          </a:ln>
        </p:spPr>
      </p:pic>
      <p:pic>
        <p:nvPicPr>
          <p:cNvPr id="151" name="Google Shape;151;p70"/>
          <p:cNvPicPr preferRelativeResize="0"/>
          <p:nvPr/>
        </p:nvPicPr>
        <p:blipFill rotWithShape="1">
          <a:blip r:embed="rId2">
            <a:alphaModFix/>
          </a:blip>
          <a:srcRect t="1830" b="1830"/>
          <a:stretch/>
        </p:blipFill>
        <p:spPr>
          <a:xfrm>
            <a:off x="429768" y="3082261"/>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33. Bullets 1–5 (Gray)">
  <p:cSld name="CUSTOM_2_7_1_4_1_1">
    <p:spTree>
      <p:nvGrpSpPr>
        <p:cNvPr id="1" name="Shape 152"/>
        <p:cNvGrpSpPr/>
        <p:nvPr/>
      </p:nvGrpSpPr>
      <p:grpSpPr>
        <a:xfrm>
          <a:off x="0" y="0"/>
          <a:ext cx="0" cy="0"/>
          <a:chOff x="0" y="0"/>
          <a:chExt cx="0" cy="0"/>
        </a:xfrm>
      </p:grpSpPr>
      <p:sp>
        <p:nvSpPr>
          <p:cNvPr id="153" name="Google Shape;153;p71"/>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 name="Google Shape;154;p7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marR="0" lvl="0"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Roboto Medium"/>
                <a:ea typeface="Roboto Medium"/>
                <a:cs typeface="Roboto Medium"/>
                <a:sym typeface="Roboto Medium"/>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55" name="Google Shape;155;p7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marR="0" lvl="0"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cxnSp>
        <p:nvCxnSpPr>
          <p:cNvPr id="156" name="Google Shape;156;p71"/>
          <p:cNvCxnSpPr/>
          <p:nvPr/>
        </p:nvCxnSpPr>
        <p:spPr>
          <a:xfrm>
            <a:off x="274375" y="640080"/>
            <a:ext cx="8595600" cy="10200"/>
          </a:xfrm>
          <a:prstGeom prst="straightConnector1">
            <a:avLst/>
          </a:prstGeom>
          <a:noFill/>
          <a:ln w="9525" cap="flat" cmpd="sng">
            <a:solidFill>
              <a:schemeClr val="dk2"/>
            </a:solidFill>
            <a:prstDash val="solid"/>
            <a:round/>
            <a:headEnd type="none" w="sm" len="sm"/>
            <a:tailEnd type="none" w="sm" len="sm"/>
          </a:ln>
        </p:spPr>
      </p:cxnSp>
      <p:sp>
        <p:nvSpPr>
          <p:cNvPr id="157" name="Google Shape;157;p71"/>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marL="0" marR="0" lvl="0" indent="0" algn="r">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cxnSp>
        <p:nvCxnSpPr>
          <p:cNvPr id="158" name="Google Shape;158;p71"/>
          <p:cNvCxnSpPr/>
          <p:nvPr/>
        </p:nvCxnSpPr>
        <p:spPr>
          <a:xfrm>
            <a:off x="274320" y="4906455"/>
            <a:ext cx="8595600" cy="10200"/>
          </a:xfrm>
          <a:prstGeom prst="straightConnector1">
            <a:avLst/>
          </a:prstGeom>
          <a:noFill/>
          <a:ln w="9525" cap="flat" cmpd="sng">
            <a:solidFill>
              <a:srgbClr val="A9B7C0"/>
            </a:solidFill>
            <a:prstDash val="solid"/>
            <a:round/>
            <a:headEnd type="none" w="sm" len="sm"/>
            <a:tailEnd type="none" w="sm" len="sm"/>
          </a:ln>
        </p:spPr>
      </p:cxnSp>
      <p:sp>
        <p:nvSpPr>
          <p:cNvPr id="159" name="Google Shape;159;p7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marR="0" lvl="0" algn="l"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0" name="Google Shape;160;p71"/>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marR="0" lvl="0" algn="l"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1" name="Google Shape;161;p71"/>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 name="Google Shape;162;p71"/>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 name="Google Shape;163;p71"/>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 name="Google Shape;164;p71"/>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marR="0" lvl="0" algn="l"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5" name="Google Shape;165;p71"/>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marR="0" lvl="0" algn="l"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6" name="Google Shape;166;p71"/>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marR="0" lvl="0" algn="l"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7" name="Google Shape;167;p71"/>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 name="Google Shape;168;p71"/>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marR="0" lvl="0" algn="l"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pic>
        <p:nvPicPr>
          <p:cNvPr id="169" name="Google Shape;169;p71"/>
          <p:cNvPicPr preferRelativeResize="0"/>
          <p:nvPr/>
        </p:nvPicPr>
        <p:blipFill rotWithShape="1">
          <a:blip r:embed="rId2">
            <a:alphaModFix/>
          </a:blip>
          <a:srcRect t="1774" b="1765"/>
          <a:stretch/>
        </p:blipFill>
        <p:spPr>
          <a:xfrm>
            <a:off x="429768" y="1314036"/>
            <a:ext cx="785567" cy="606900"/>
          </a:xfrm>
          <a:prstGeom prst="rect">
            <a:avLst/>
          </a:prstGeom>
          <a:noFill/>
          <a:ln>
            <a:noFill/>
          </a:ln>
        </p:spPr>
      </p:pic>
      <p:pic>
        <p:nvPicPr>
          <p:cNvPr id="170" name="Google Shape;170;p71"/>
          <p:cNvPicPr preferRelativeResize="0"/>
          <p:nvPr/>
        </p:nvPicPr>
        <p:blipFill rotWithShape="1">
          <a:blip r:embed="rId2">
            <a:alphaModFix/>
          </a:blip>
          <a:srcRect t="1774" b="1765"/>
          <a:stretch/>
        </p:blipFill>
        <p:spPr>
          <a:xfrm>
            <a:off x="429768" y="2010348"/>
            <a:ext cx="785566" cy="606900"/>
          </a:xfrm>
          <a:prstGeom prst="rect">
            <a:avLst/>
          </a:prstGeom>
          <a:noFill/>
          <a:ln>
            <a:noFill/>
          </a:ln>
        </p:spPr>
      </p:pic>
      <p:pic>
        <p:nvPicPr>
          <p:cNvPr id="171" name="Google Shape;171;p71"/>
          <p:cNvPicPr preferRelativeResize="0"/>
          <p:nvPr/>
        </p:nvPicPr>
        <p:blipFill rotWithShape="1">
          <a:blip r:embed="rId2">
            <a:alphaModFix/>
          </a:blip>
          <a:srcRect t="1774" b="1765"/>
          <a:stretch/>
        </p:blipFill>
        <p:spPr>
          <a:xfrm>
            <a:off x="429768" y="2701248"/>
            <a:ext cx="785566" cy="606900"/>
          </a:xfrm>
          <a:prstGeom prst="rect">
            <a:avLst/>
          </a:prstGeom>
          <a:noFill/>
          <a:ln>
            <a:noFill/>
          </a:ln>
        </p:spPr>
      </p:pic>
      <p:pic>
        <p:nvPicPr>
          <p:cNvPr id="172" name="Google Shape;172;p71"/>
          <p:cNvPicPr preferRelativeResize="0"/>
          <p:nvPr/>
        </p:nvPicPr>
        <p:blipFill rotWithShape="1">
          <a:blip r:embed="rId2">
            <a:alphaModFix/>
          </a:blip>
          <a:srcRect t="1774" b="1765"/>
          <a:stretch/>
        </p:blipFill>
        <p:spPr>
          <a:xfrm>
            <a:off x="429768" y="3392773"/>
            <a:ext cx="785566" cy="606900"/>
          </a:xfrm>
          <a:prstGeom prst="rect">
            <a:avLst/>
          </a:prstGeom>
          <a:noFill/>
          <a:ln>
            <a:noFill/>
          </a:ln>
        </p:spPr>
      </p:pic>
      <p:pic>
        <p:nvPicPr>
          <p:cNvPr id="173" name="Google Shape;173;p71"/>
          <p:cNvPicPr preferRelativeResize="0"/>
          <p:nvPr/>
        </p:nvPicPr>
        <p:blipFill rotWithShape="1">
          <a:blip r:embed="rId2">
            <a:alphaModFix/>
          </a:blip>
          <a:srcRect t="1774" b="1765"/>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2. Activity with Instructions ">
  <p:cSld name="CUSTOM_2_5_1_3_1">
    <p:spTree>
      <p:nvGrpSpPr>
        <p:cNvPr id="1" name="Shape 174"/>
        <p:cNvGrpSpPr/>
        <p:nvPr/>
      </p:nvGrpSpPr>
      <p:grpSpPr>
        <a:xfrm>
          <a:off x="0" y="0"/>
          <a:ext cx="0" cy="0"/>
          <a:chOff x="0" y="0"/>
          <a:chExt cx="0" cy="0"/>
        </a:xfrm>
      </p:grpSpPr>
      <p:pic>
        <p:nvPicPr>
          <p:cNvPr id="175" name="Google Shape;175;p72"/>
          <p:cNvPicPr preferRelativeResize="0"/>
          <p:nvPr/>
        </p:nvPicPr>
        <p:blipFill rotWithShape="1">
          <a:blip r:embed="rId2">
            <a:alphaModFix/>
          </a:blip>
          <a:srcRect t="29" b="39"/>
          <a:stretch/>
        </p:blipFill>
        <p:spPr>
          <a:xfrm>
            <a:off x="8275625" y="4154800"/>
            <a:ext cx="594361" cy="653795"/>
          </a:xfrm>
          <a:prstGeom prst="rect">
            <a:avLst/>
          </a:prstGeom>
          <a:noFill/>
          <a:ln>
            <a:noFill/>
          </a:ln>
        </p:spPr>
      </p:pic>
      <p:sp>
        <p:nvSpPr>
          <p:cNvPr id="176" name="Google Shape;176;p72"/>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marL="0" marR="0" lvl="0" indent="0" algn="r">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cxnSp>
        <p:nvCxnSpPr>
          <p:cNvPr id="177" name="Google Shape;177;p72"/>
          <p:cNvCxnSpPr/>
          <p:nvPr/>
        </p:nvCxnSpPr>
        <p:spPr>
          <a:xfrm>
            <a:off x="274320" y="4906455"/>
            <a:ext cx="8595600" cy="10200"/>
          </a:xfrm>
          <a:prstGeom prst="straightConnector1">
            <a:avLst/>
          </a:prstGeom>
          <a:noFill/>
          <a:ln w="9525" cap="flat" cmpd="sng">
            <a:solidFill>
              <a:srgbClr val="A9B7C0"/>
            </a:solidFill>
            <a:prstDash val="solid"/>
            <a:round/>
            <a:headEnd type="none" w="sm" len="sm"/>
            <a:tailEnd type="none" w="sm" len="sm"/>
          </a:ln>
        </p:spPr>
      </p:cxnSp>
      <p:sp>
        <p:nvSpPr>
          <p:cNvPr id="178" name="Google Shape;178;p7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marR="0" lvl="0"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Roboto Medium"/>
                <a:ea typeface="Roboto Medium"/>
                <a:cs typeface="Roboto Medium"/>
                <a:sym typeface="Roboto Medium"/>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79" name="Google Shape;179;p7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marR="0" lvl="0"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80" name="Google Shape;180;p72"/>
          <p:cNvSpPr txBox="1">
            <a:spLocks noGrp="1"/>
          </p:cNvSpPr>
          <p:nvPr>
            <p:ph type="body" idx="2"/>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marR="0" lvl="0" indent="-317500" algn="l" rtl="0">
              <a:lnSpc>
                <a:spcPct val="100000"/>
              </a:lnSpc>
              <a:spcBef>
                <a:spcPts val="0"/>
              </a:spcBef>
              <a:spcAft>
                <a:spcPts val="0"/>
              </a:spcAft>
              <a:buClr>
                <a:srgbClr val="000000"/>
              </a:buClr>
              <a:buSzPts val="1400"/>
              <a:buFont typeface="Roboto"/>
              <a:buChar char="●"/>
              <a:defRPr sz="1400" b="0" i="0" u="none" strike="noStrike" cap="none">
                <a:solidFill>
                  <a:srgbClr val="000000"/>
                </a:solidFill>
                <a:latin typeface="Roboto"/>
                <a:ea typeface="Roboto"/>
                <a:cs typeface="Roboto"/>
                <a:sym typeface="Roboto"/>
              </a:defRPr>
            </a:lvl1pPr>
            <a:lvl2pPr marL="914400" marR="0" lvl="1" indent="-317500" algn="l" rtl="0">
              <a:lnSpc>
                <a:spcPct val="100000"/>
              </a:lnSpc>
              <a:spcBef>
                <a:spcPts val="800"/>
              </a:spcBef>
              <a:spcAft>
                <a:spcPts val="0"/>
              </a:spcAft>
              <a:buClr>
                <a:srgbClr val="000000"/>
              </a:buClr>
              <a:buSzPts val="1400"/>
              <a:buFont typeface="Roboto"/>
              <a:buChar char="○"/>
              <a:defRPr sz="1400" b="0" i="0" u="none" strike="noStrike" cap="none">
                <a:solidFill>
                  <a:srgbClr val="000000"/>
                </a:solidFill>
                <a:latin typeface="Roboto"/>
                <a:ea typeface="Roboto"/>
                <a:cs typeface="Roboto"/>
                <a:sym typeface="Roboto"/>
              </a:defRPr>
            </a:lvl2pPr>
            <a:lvl3pPr marL="1371600" marR="0" lvl="2" indent="-317500" algn="l" rtl="0">
              <a:lnSpc>
                <a:spcPct val="100000"/>
              </a:lnSpc>
              <a:spcBef>
                <a:spcPts val="800"/>
              </a:spcBef>
              <a:spcAft>
                <a:spcPts val="0"/>
              </a:spcAft>
              <a:buClr>
                <a:srgbClr val="000000"/>
              </a:buClr>
              <a:buSzPts val="1400"/>
              <a:buFont typeface="Roboto"/>
              <a:buChar char="■"/>
              <a:defRPr sz="1400" b="0" i="0" u="none" strike="noStrike" cap="none">
                <a:solidFill>
                  <a:srgbClr val="000000"/>
                </a:solidFill>
                <a:latin typeface="Roboto"/>
                <a:ea typeface="Roboto"/>
                <a:cs typeface="Roboto"/>
                <a:sym typeface="Roboto"/>
              </a:defRPr>
            </a:lvl3pPr>
            <a:lvl4pPr marL="1828800" marR="0" lvl="3" indent="-317500" algn="l" rtl="0">
              <a:lnSpc>
                <a:spcPct val="100000"/>
              </a:lnSpc>
              <a:spcBef>
                <a:spcPts val="800"/>
              </a:spcBef>
              <a:spcAft>
                <a:spcPts val="0"/>
              </a:spcAft>
              <a:buClr>
                <a:srgbClr val="000000"/>
              </a:buClr>
              <a:buSzPts val="1400"/>
              <a:buFont typeface="Roboto"/>
              <a:buChar char="●"/>
              <a:defRPr sz="1400" b="0" i="0" u="none" strike="noStrike" cap="none">
                <a:solidFill>
                  <a:srgbClr val="000000"/>
                </a:solidFill>
                <a:latin typeface="Roboto"/>
                <a:ea typeface="Roboto"/>
                <a:cs typeface="Roboto"/>
                <a:sym typeface="Roboto"/>
              </a:defRPr>
            </a:lvl4pPr>
            <a:lvl5pPr marL="2286000" marR="0" lvl="4" indent="-317500" algn="l" rtl="0">
              <a:lnSpc>
                <a:spcPct val="100000"/>
              </a:lnSpc>
              <a:spcBef>
                <a:spcPts val="800"/>
              </a:spcBef>
              <a:spcAft>
                <a:spcPts val="0"/>
              </a:spcAft>
              <a:buClr>
                <a:srgbClr val="000000"/>
              </a:buClr>
              <a:buSzPts val="1400"/>
              <a:buFont typeface="Roboto"/>
              <a:buChar char="○"/>
              <a:defRPr sz="1400" b="0" i="0" u="none" strike="noStrike" cap="none">
                <a:solidFill>
                  <a:srgbClr val="000000"/>
                </a:solidFill>
                <a:latin typeface="Roboto"/>
                <a:ea typeface="Roboto"/>
                <a:cs typeface="Roboto"/>
                <a:sym typeface="Roboto"/>
              </a:defRPr>
            </a:lvl5pPr>
            <a:lvl6pPr marL="2743200" marR="0" lvl="5" indent="-317500" algn="l" rtl="0">
              <a:lnSpc>
                <a:spcPct val="100000"/>
              </a:lnSpc>
              <a:spcBef>
                <a:spcPts val="800"/>
              </a:spcBef>
              <a:spcAft>
                <a:spcPts val="0"/>
              </a:spcAft>
              <a:buClr>
                <a:srgbClr val="000000"/>
              </a:buClr>
              <a:buSzPts val="1400"/>
              <a:buFont typeface="Roboto"/>
              <a:buChar char="■"/>
              <a:defRPr sz="1400" b="0" i="0" u="none" strike="noStrike" cap="none">
                <a:solidFill>
                  <a:srgbClr val="000000"/>
                </a:solidFill>
                <a:latin typeface="Roboto"/>
                <a:ea typeface="Roboto"/>
                <a:cs typeface="Roboto"/>
                <a:sym typeface="Roboto"/>
              </a:defRPr>
            </a:lvl6pPr>
            <a:lvl7pPr marL="3200400" marR="0" lvl="6" indent="-317500" algn="l" rtl="0">
              <a:lnSpc>
                <a:spcPct val="100000"/>
              </a:lnSpc>
              <a:spcBef>
                <a:spcPts val="800"/>
              </a:spcBef>
              <a:spcAft>
                <a:spcPts val="0"/>
              </a:spcAft>
              <a:buClr>
                <a:srgbClr val="000000"/>
              </a:buClr>
              <a:buSzPts val="1400"/>
              <a:buFont typeface="Roboto"/>
              <a:buChar char="●"/>
              <a:defRPr sz="1400" b="0" i="0" u="none" strike="noStrike" cap="none">
                <a:solidFill>
                  <a:srgbClr val="000000"/>
                </a:solidFill>
                <a:latin typeface="Roboto"/>
                <a:ea typeface="Roboto"/>
                <a:cs typeface="Roboto"/>
                <a:sym typeface="Roboto"/>
              </a:defRPr>
            </a:lvl7pPr>
            <a:lvl8pPr marL="3657600" marR="0" lvl="7" indent="-317500" algn="l" rtl="0">
              <a:lnSpc>
                <a:spcPct val="100000"/>
              </a:lnSpc>
              <a:spcBef>
                <a:spcPts val="800"/>
              </a:spcBef>
              <a:spcAft>
                <a:spcPts val="0"/>
              </a:spcAft>
              <a:buClr>
                <a:srgbClr val="000000"/>
              </a:buClr>
              <a:buSzPts val="1400"/>
              <a:buFont typeface="Roboto"/>
              <a:buChar char="○"/>
              <a:defRPr sz="1400" b="0" i="0" u="none" strike="noStrike" cap="none">
                <a:solidFill>
                  <a:srgbClr val="000000"/>
                </a:solidFill>
                <a:latin typeface="Roboto"/>
                <a:ea typeface="Roboto"/>
                <a:cs typeface="Roboto"/>
                <a:sym typeface="Roboto"/>
              </a:defRPr>
            </a:lvl8pPr>
            <a:lvl9pPr marL="4114800" marR="0" lvl="8" indent="-317500" algn="l" rtl="0">
              <a:lnSpc>
                <a:spcPct val="100000"/>
              </a:lnSpc>
              <a:spcBef>
                <a:spcPts val="800"/>
              </a:spcBef>
              <a:spcAft>
                <a:spcPts val="800"/>
              </a:spcAft>
              <a:buClr>
                <a:srgbClr val="000000"/>
              </a:buClr>
              <a:buSzPts val="1400"/>
              <a:buFont typeface="Roboto"/>
              <a:buChar char="■"/>
              <a:defRPr sz="1400" b="0" i="0" u="none" strike="noStrike" cap="none">
                <a:solidFill>
                  <a:srgbClr val="000000"/>
                </a:solidFill>
                <a:latin typeface="Roboto"/>
                <a:ea typeface="Roboto"/>
                <a:cs typeface="Roboto"/>
                <a:sym typeface="Roboto"/>
              </a:defRPr>
            </a:lvl9pPr>
          </a:lstStyle>
          <a:p>
            <a:endParaRPr/>
          </a:p>
        </p:txBody>
      </p:sp>
      <p:cxnSp>
        <p:nvCxnSpPr>
          <p:cNvPr id="181" name="Google Shape;181;p72"/>
          <p:cNvCxnSpPr/>
          <p:nvPr/>
        </p:nvCxnSpPr>
        <p:spPr>
          <a:xfrm>
            <a:off x="274375" y="640080"/>
            <a:ext cx="8595600" cy="10200"/>
          </a:xfrm>
          <a:prstGeom prst="straightConnector1">
            <a:avLst/>
          </a:prstGeom>
          <a:noFill/>
          <a:ln w="9525" cap="flat" cmpd="sng">
            <a:solidFill>
              <a:schemeClr val="dk2"/>
            </a:solidFill>
            <a:prstDash val="solid"/>
            <a:round/>
            <a:headEnd type="none" w="sm" len="sm"/>
            <a:tailEnd type="none" w="sm" len="sm"/>
          </a:ln>
        </p:spPr>
      </p:cxnSp>
      <p:sp>
        <p:nvSpPr>
          <p:cNvPr id="182" name="Google Shape;182;p72"/>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marR="0" lvl="0" algn="r"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83" name="Google Shape;183;p72"/>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marR="0" lvl="0" algn="l"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10. Instructor Demonstration">
  <p:cSld name="CUSTOM_2_3_1_1_1_1_1_2_1_2_1_2">
    <p:spTree>
      <p:nvGrpSpPr>
        <p:cNvPr id="1" name="Shape 184"/>
        <p:cNvGrpSpPr/>
        <p:nvPr/>
      </p:nvGrpSpPr>
      <p:grpSpPr>
        <a:xfrm>
          <a:off x="0" y="0"/>
          <a:ext cx="0" cy="0"/>
          <a:chOff x="0" y="0"/>
          <a:chExt cx="0" cy="0"/>
        </a:xfrm>
      </p:grpSpPr>
      <p:pic>
        <p:nvPicPr>
          <p:cNvPr id="185" name="Google Shape;185;p73"/>
          <p:cNvPicPr preferRelativeResize="0"/>
          <p:nvPr/>
        </p:nvPicPr>
        <p:blipFill rotWithShape="1">
          <a:blip r:embed="rId2">
            <a:alphaModFix/>
          </a:blip>
          <a:srcRect t="58" b="59"/>
          <a:stretch/>
        </p:blipFill>
        <p:spPr>
          <a:xfrm>
            <a:off x="274320" y="274881"/>
            <a:ext cx="8595360" cy="4593743"/>
          </a:xfrm>
          <a:prstGeom prst="rect">
            <a:avLst/>
          </a:prstGeom>
          <a:noFill/>
          <a:ln>
            <a:noFill/>
          </a:ln>
        </p:spPr>
      </p:pic>
      <p:sp>
        <p:nvSpPr>
          <p:cNvPr id="186" name="Google Shape;186;p73"/>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 name="Google Shape;187;p73"/>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 name="Google Shape;188;p73"/>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marL="0" marR="0" lvl="0" indent="0" algn="r">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189" name="Google Shape;189;p73"/>
          <p:cNvSpPr txBox="1"/>
          <p:nvPr/>
        </p:nvSpPr>
        <p:spPr>
          <a:xfrm>
            <a:off x="242550" y="3895344"/>
            <a:ext cx="8907900" cy="427500"/>
          </a:xfrm>
          <a:prstGeom prst="rect">
            <a:avLst/>
          </a:prstGeom>
          <a:noFill/>
          <a:ln>
            <a:noFill/>
          </a:ln>
        </p:spPr>
        <p:txBody>
          <a:bodyPr spcFirstLastPara="1" wrap="square" lIns="0" tIns="91425" rIns="914400" bIns="91425" anchor="t" anchorCtr="0">
            <a:noAutofit/>
          </a:bodyPr>
          <a:lstStyle/>
          <a:p>
            <a:pPr marL="0" marR="0" lvl="0" indent="0" algn="r" rtl="0">
              <a:lnSpc>
                <a:spcPct val="100000"/>
              </a:lnSpc>
              <a:spcBef>
                <a:spcPts val="0"/>
              </a:spcBef>
              <a:spcAft>
                <a:spcPts val="0"/>
              </a:spcAft>
              <a:buClr>
                <a:srgbClr val="000000"/>
              </a:buClr>
              <a:buSzPts val="2700"/>
              <a:buFont typeface="Arial"/>
              <a:buNone/>
            </a:pPr>
            <a:r>
              <a:rPr lang="en" sz="2700" b="0" i="0" u="none" strike="noStrike" cap="none">
                <a:solidFill>
                  <a:srgbClr val="FFFFFF"/>
                </a:solidFill>
                <a:latin typeface="Roboto Light"/>
                <a:ea typeface="Roboto Light"/>
                <a:cs typeface="Roboto Light"/>
                <a:sym typeface="Roboto Light"/>
              </a:rPr>
              <a:t>Instructor Demonstration</a:t>
            </a:r>
            <a:endParaRPr sz="2700" b="0" i="0" u="none" strike="noStrike" cap="none">
              <a:solidFill>
                <a:srgbClr val="FFFFFF"/>
              </a:solidFill>
              <a:latin typeface="Roboto Light"/>
              <a:ea typeface="Roboto Light"/>
              <a:cs typeface="Roboto Light"/>
              <a:sym typeface="Roboto Light"/>
            </a:endParaRPr>
          </a:p>
        </p:txBody>
      </p:sp>
      <p:sp>
        <p:nvSpPr>
          <p:cNvPr id="190" name="Google Shape;190;p73"/>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marR="0" lvl="0" algn="l"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pic>
        <p:nvPicPr>
          <p:cNvPr id="191" name="Google Shape;191;p73"/>
          <p:cNvPicPr preferRelativeResize="0"/>
          <p:nvPr/>
        </p:nvPicPr>
        <p:blipFill rotWithShape="1">
          <a:blip r:embed="rId3">
            <a:alphaModFix/>
          </a:blip>
          <a:srcRect/>
          <a:stretch/>
        </p:blipFill>
        <p:spPr>
          <a:xfrm>
            <a:off x="409963" y="-228600"/>
            <a:ext cx="8535272" cy="4064423"/>
          </a:xfrm>
          <a:prstGeom prst="rect">
            <a:avLst/>
          </a:prstGeom>
          <a:noFill/>
          <a:ln>
            <a:noFill/>
          </a:ln>
        </p:spPr>
      </p:pic>
      <p:sp>
        <p:nvSpPr>
          <p:cNvPr id="192" name="Google Shape;192;p73"/>
          <p:cNvSpPr txBox="1">
            <a:spLocks noGrp="1"/>
          </p:cNvSpPr>
          <p:nvPr>
            <p:ph type="title"/>
          </p:nvPr>
        </p:nvSpPr>
        <p:spPr>
          <a:xfrm>
            <a:off x="-101100" y="4387000"/>
            <a:ext cx="9251400" cy="482100"/>
          </a:xfrm>
          <a:prstGeom prst="rect">
            <a:avLst/>
          </a:prstGeom>
          <a:noFill/>
          <a:ln>
            <a:noFill/>
          </a:ln>
        </p:spPr>
        <p:txBody>
          <a:bodyPr spcFirstLastPara="1" wrap="square" lIns="457200" tIns="9125" rIns="914400" bIns="0" anchor="t" anchorCtr="0">
            <a:noAutofit/>
          </a:bodyPr>
          <a:lstStyle>
            <a:lvl1pPr marR="0" lvl="0" algn="r" rtl="0">
              <a:lnSpc>
                <a:spcPct val="100000"/>
              </a:lnSpc>
              <a:spcBef>
                <a:spcPts val="0"/>
              </a:spcBef>
              <a:spcAft>
                <a:spcPts val="0"/>
              </a:spcAft>
              <a:buClr>
                <a:srgbClr val="000000"/>
              </a:buClr>
              <a:buSzPts val="1800"/>
              <a:buFont typeface="Arial"/>
              <a:buNone/>
              <a:defRPr sz="1800" b="0" i="0" u="none" strike="noStrike" cap="none">
                <a:solidFill>
                  <a:srgbClr val="FFFFFF"/>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17. Numbered 1–4 (Green)">
  <p:cSld name="CUSTOM_2_7_1">
    <p:spTree>
      <p:nvGrpSpPr>
        <p:cNvPr id="1" name="Shape 193"/>
        <p:cNvGrpSpPr/>
        <p:nvPr/>
      </p:nvGrpSpPr>
      <p:grpSpPr>
        <a:xfrm>
          <a:off x="0" y="0"/>
          <a:ext cx="0" cy="0"/>
          <a:chOff x="0" y="0"/>
          <a:chExt cx="0" cy="0"/>
        </a:xfrm>
      </p:grpSpPr>
      <p:sp>
        <p:nvSpPr>
          <p:cNvPr id="194" name="Google Shape;194;p74"/>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 name="Google Shape;195;p7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marR="0" lvl="0"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Roboto Medium"/>
                <a:ea typeface="Roboto Medium"/>
                <a:cs typeface="Roboto Medium"/>
                <a:sym typeface="Roboto Medium"/>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6" name="Google Shape;196;p7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marR="0" lvl="0"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cxnSp>
        <p:nvCxnSpPr>
          <p:cNvPr id="197" name="Google Shape;197;p74"/>
          <p:cNvCxnSpPr/>
          <p:nvPr/>
        </p:nvCxnSpPr>
        <p:spPr>
          <a:xfrm>
            <a:off x="274375" y="640080"/>
            <a:ext cx="8595600" cy="10200"/>
          </a:xfrm>
          <a:prstGeom prst="straightConnector1">
            <a:avLst/>
          </a:prstGeom>
          <a:noFill/>
          <a:ln w="9525" cap="flat" cmpd="sng">
            <a:solidFill>
              <a:schemeClr val="dk2"/>
            </a:solidFill>
            <a:prstDash val="solid"/>
            <a:round/>
            <a:headEnd type="none" w="sm" len="sm"/>
            <a:tailEnd type="none" w="sm" len="sm"/>
          </a:ln>
        </p:spPr>
      </p:cxnSp>
      <p:sp>
        <p:nvSpPr>
          <p:cNvPr id="198" name="Google Shape;198;p74"/>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marL="0" marR="0" lvl="0" indent="0" algn="r">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cxnSp>
        <p:nvCxnSpPr>
          <p:cNvPr id="199" name="Google Shape;199;p74"/>
          <p:cNvCxnSpPr/>
          <p:nvPr/>
        </p:nvCxnSpPr>
        <p:spPr>
          <a:xfrm>
            <a:off x="274320" y="4906455"/>
            <a:ext cx="8595600" cy="10200"/>
          </a:xfrm>
          <a:prstGeom prst="straightConnector1">
            <a:avLst/>
          </a:prstGeom>
          <a:noFill/>
          <a:ln w="9525" cap="flat" cmpd="sng">
            <a:solidFill>
              <a:srgbClr val="A9B7C0"/>
            </a:solidFill>
            <a:prstDash val="solid"/>
            <a:round/>
            <a:headEnd type="none" w="sm" len="sm"/>
            <a:tailEnd type="none" w="sm" len="sm"/>
          </a:ln>
        </p:spPr>
      </p:cxnSp>
      <p:sp>
        <p:nvSpPr>
          <p:cNvPr id="200" name="Google Shape;200;p7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marR="0" lvl="0" algn="l"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201" name="Google Shape;201;p74"/>
          <p:cNvGrpSpPr/>
          <p:nvPr/>
        </p:nvGrpSpPr>
        <p:grpSpPr>
          <a:xfrm>
            <a:off x="457200" y="1378813"/>
            <a:ext cx="776889" cy="621300"/>
            <a:chOff x="457200" y="1378813"/>
            <a:chExt cx="776889" cy="621300"/>
          </a:xfrm>
        </p:grpSpPr>
        <p:sp>
          <p:nvSpPr>
            <p:cNvPr id="202" name="Google Shape;202;p74"/>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0"/>
                <a:buFont typeface="Arial"/>
                <a:buNone/>
              </a:pPr>
              <a:r>
                <a:rPr lang="en" sz="3000" b="0" i="0" u="none" strike="noStrike" cap="none">
                  <a:solidFill>
                    <a:srgbClr val="000000"/>
                  </a:solidFill>
                  <a:latin typeface="Roboto Thin"/>
                  <a:ea typeface="Roboto Thin"/>
                  <a:cs typeface="Roboto Thin"/>
                  <a:sym typeface="Roboto Thin"/>
                </a:rPr>
                <a:t>01</a:t>
              </a:r>
              <a:endParaRPr sz="3000" b="0" i="0" u="none" strike="noStrike" cap="none">
                <a:solidFill>
                  <a:srgbClr val="000000"/>
                </a:solidFill>
                <a:latin typeface="Roboto Thin"/>
                <a:ea typeface="Roboto Thin"/>
                <a:cs typeface="Roboto Thin"/>
                <a:sym typeface="Roboto Thin"/>
              </a:endParaRPr>
            </a:p>
          </p:txBody>
        </p:sp>
        <p:sp>
          <p:nvSpPr>
            <p:cNvPr id="203" name="Google Shape;203;p74"/>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04" name="Google Shape;204;p74"/>
          <p:cNvGrpSpPr/>
          <p:nvPr/>
        </p:nvGrpSpPr>
        <p:grpSpPr>
          <a:xfrm>
            <a:off x="457200" y="2228725"/>
            <a:ext cx="776889" cy="621300"/>
            <a:chOff x="457200" y="1378813"/>
            <a:chExt cx="776889" cy="621300"/>
          </a:xfrm>
        </p:grpSpPr>
        <p:sp>
          <p:nvSpPr>
            <p:cNvPr id="205" name="Google Shape;205;p74"/>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0"/>
                <a:buFont typeface="Arial"/>
                <a:buNone/>
              </a:pPr>
              <a:r>
                <a:rPr lang="en" sz="3000" b="0" i="0" u="none" strike="noStrike" cap="none">
                  <a:solidFill>
                    <a:srgbClr val="000000"/>
                  </a:solidFill>
                  <a:latin typeface="Roboto Thin"/>
                  <a:ea typeface="Roboto Thin"/>
                  <a:cs typeface="Roboto Thin"/>
                  <a:sym typeface="Roboto Thin"/>
                </a:rPr>
                <a:t>02</a:t>
              </a:r>
              <a:endParaRPr sz="3000" b="0" i="0" u="none" strike="noStrike" cap="none">
                <a:solidFill>
                  <a:srgbClr val="000000"/>
                </a:solidFill>
                <a:latin typeface="Roboto Thin"/>
                <a:ea typeface="Roboto Thin"/>
                <a:cs typeface="Roboto Thin"/>
                <a:sym typeface="Roboto Thin"/>
              </a:endParaRPr>
            </a:p>
          </p:txBody>
        </p:sp>
        <p:sp>
          <p:nvSpPr>
            <p:cNvPr id="206" name="Google Shape;206;p74"/>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07" name="Google Shape;207;p74"/>
          <p:cNvGrpSpPr/>
          <p:nvPr/>
        </p:nvGrpSpPr>
        <p:grpSpPr>
          <a:xfrm>
            <a:off x="457200" y="3073850"/>
            <a:ext cx="776889" cy="621300"/>
            <a:chOff x="457200" y="1378813"/>
            <a:chExt cx="776889" cy="621300"/>
          </a:xfrm>
        </p:grpSpPr>
        <p:sp>
          <p:nvSpPr>
            <p:cNvPr id="208" name="Google Shape;208;p74"/>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0"/>
                <a:buFont typeface="Arial"/>
                <a:buNone/>
              </a:pPr>
              <a:r>
                <a:rPr lang="en" sz="3000" b="0" i="0" u="none" strike="noStrike" cap="none">
                  <a:solidFill>
                    <a:srgbClr val="FFFFFF"/>
                  </a:solidFill>
                  <a:latin typeface="Roboto Thin"/>
                  <a:ea typeface="Roboto Thin"/>
                  <a:cs typeface="Roboto Thin"/>
                  <a:sym typeface="Roboto Thin"/>
                </a:rPr>
                <a:t>03</a:t>
              </a:r>
              <a:endParaRPr sz="3000" b="0" i="0" u="none" strike="noStrike" cap="none">
                <a:solidFill>
                  <a:srgbClr val="FFFFFF"/>
                </a:solidFill>
                <a:latin typeface="Roboto Thin"/>
                <a:ea typeface="Roboto Thin"/>
                <a:cs typeface="Roboto Thin"/>
                <a:sym typeface="Roboto Thin"/>
              </a:endParaRPr>
            </a:p>
          </p:txBody>
        </p:sp>
        <p:sp>
          <p:nvSpPr>
            <p:cNvPr id="209" name="Google Shape;209;p74"/>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10" name="Google Shape;210;p74"/>
          <p:cNvGrpSpPr/>
          <p:nvPr/>
        </p:nvGrpSpPr>
        <p:grpSpPr>
          <a:xfrm>
            <a:off x="457200" y="3923750"/>
            <a:ext cx="776889" cy="621300"/>
            <a:chOff x="457200" y="1378813"/>
            <a:chExt cx="776889" cy="621300"/>
          </a:xfrm>
        </p:grpSpPr>
        <p:sp>
          <p:nvSpPr>
            <p:cNvPr id="211" name="Google Shape;211;p74"/>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0"/>
                <a:buFont typeface="Arial"/>
                <a:buNone/>
              </a:pPr>
              <a:r>
                <a:rPr lang="en" sz="3000" b="0" i="0" u="none" strike="noStrike" cap="none">
                  <a:solidFill>
                    <a:srgbClr val="FFFFFF"/>
                  </a:solidFill>
                  <a:latin typeface="Roboto Thin"/>
                  <a:ea typeface="Roboto Thin"/>
                  <a:cs typeface="Roboto Thin"/>
                  <a:sym typeface="Roboto Thin"/>
                </a:rPr>
                <a:t>04</a:t>
              </a:r>
              <a:endParaRPr sz="3000" b="0" i="0" u="none" strike="noStrike" cap="none">
                <a:solidFill>
                  <a:srgbClr val="FFFFFF"/>
                </a:solidFill>
                <a:latin typeface="Roboto Thin"/>
                <a:ea typeface="Roboto Thin"/>
                <a:cs typeface="Roboto Thin"/>
                <a:sym typeface="Roboto Thin"/>
              </a:endParaRPr>
            </a:p>
          </p:txBody>
        </p:sp>
        <p:sp>
          <p:nvSpPr>
            <p:cNvPr id="212" name="Google Shape;212;p74"/>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13" name="Google Shape;213;p74"/>
          <p:cNvSpPr txBox="1">
            <a:spLocks noGrp="1"/>
          </p:cNvSpPr>
          <p:nvPr>
            <p:ph type="subTitle" idx="3"/>
          </p:nvPr>
        </p:nvSpPr>
        <p:spPr>
          <a:xfrm>
            <a:off x="-12300" y="1398000"/>
            <a:ext cx="9168600" cy="606900"/>
          </a:xfrm>
          <a:prstGeom prst="rect">
            <a:avLst/>
          </a:prstGeom>
          <a:noFill/>
          <a:ln>
            <a:noFill/>
          </a:ln>
        </p:spPr>
        <p:txBody>
          <a:bodyPr spcFirstLastPara="1" wrap="square" lIns="1554475" tIns="0" rIns="457200" bIns="0" anchor="ctr" anchorCtr="0">
            <a:noAutofit/>
          </a:bodyPr>
          <a:lstStyle>
            <a:lvl1pPr marR="0" lvl="0" algn="l"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4" name="Google Shape;214;p74"/>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5" name="Google Shape;215;p74"/>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6" name="Google Shape;216;p74"/>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 name="Google Shape;217;p74"/>
          <p:cNvSpPr txBox="1">
            <a:spLocks noGrp="1"/>
          </p:cNvSpPr>
          <p:nvPr>
            <p:ph type="subTitle" idx="4"/>
          </p:nvPr>
        </p:nvSpPr>
        <p:spPr>
          <a:xfrm>
            <a:off x="-12300" y="2233538"/>
            <a:ext cx="9168600" cy="606900"/>
          </a:xfrm>
          <a:prstGeom prst="rect">
            <a:avLst/>
          </a:prstGeom>
          <a:noFill/>
          <a:ln>
            <a:noFill/>
          </a:ln>
        </p:spPr>
        <p:txBody>
          <a:bodyPr spcFirstLastPara="1" wrap="square" lIns="1554475" tIns="0" rIns="457200" bIns="0" anchor="ctr" anchorCtr="0">
            <a:noAutofit/>
          </a:bodyPr>
          <a:lstStyle>
            <a:lvl1pPr marR="0" lvl="0" algn="l"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8" name="Google Shape;218;p74"/>
          <p:cNvSpPr txBox="1">
            <a:spLocks noGrp="1"/>
          </p:cNvSpPr>
          <p:nvPr>
            <p:ph type="subTitle" idx="5"/>
          </p:nvPr>
        </p:nvSpPr>
        <p:spPr>
          <a:xfrm>
            <a:off x="0" y="3076263"/>
            <a:ext cx="9168600" cy="606900"/>
          </a:xfrm>
          <a:prstGeom prst="rect">
            <a:avLst/>
          </a:prstGeom>
          <a:noFill/>
          <a:ln>
            <a:noFill/>
          </a:ln>
        </p:spPr>
        <p:txBody>
          <a:bodyPr spcFirstLastPara="1" wrap="square" lIns="1554475" tIns="0" rIns="457200" bIns="0" anchor="ctr" anchorCtr="0">
            <a:noAutofit/>
          </a:bodyPr>
          <a:lstStyle>
            <a:lvl1pPr marR="0" lvl="0" algn="l"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9" name="Google Shape;219;p74"/>
          <p:cNvSpPr txBox="1">
            <a:spLocks noGrp="1"/>
          </p:cNvSpPr>
          <p:nvPr>
            <p:ph type="subTitle" idx="6"/>
          </p:nvPr>
        </p:nvSpPr>
        <p:spPr>
          <a:xfrm>
            <a:off x="-12300" y="3918963"/>
            <a:ext cx="9168600" cy="606900"/>
          </a:xfrm>
          <a:prstGeom prst="rect">
            <a:avLst/>
          </a:prstGeom>
          <a:noFill/>
          <a:ln>
            <a:noFill/>
          </a:ln>
        </p:spPr>
        <p:txBody>
          <a:bodyPr spcFirstLastPara="1" wrap="square" lIns="1554475" tIns="0" rIns="457200" bIns="0" anchor="ctr" anchorCtr="0">
            <a:noAutofit/>
          </a:bodyPr>
          <a:lstStyle>
            <a:lvl1pPr marR="0" lvl="0" algn="l"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2. Title Slide: UX/UI Design">
  <p:cSld name="CUSTOM_2_3_1_1_1_1_1_2_1_2_1_1_1_1_2_2_1_1_1">
    <p:spTree>
      <p:nvGrpSpPr>
        <p:cNvPr id="1" name="Shape 220"/>
        <p:cNvGrpSpPr/>
        <p:nvPr/>
      </p:nvGrpSpPr>
      <p:grpSpPr>
        <a:xfrm>
          <a:off x="0" y="0"/>
          <a:ext cx="0" cy="0"/>
          <a:chOff x="0" y="0"/>
          <a:chExt cx="0" cy="0"/>
        </a:xfrm>
      </p:grpSpPr>
      <p:pic>
        <p:nvPicPr>
          <p:cNvPr id="221" name="Google Shape;221;p75"/>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49803"/>
              </a:srgbClr>
            </a:outerShdw>
          </a:effectLst>
        </p:spPr>
      </p:pic>
      <p:sp>
        <p:nvSpPr>
          <p:cNvPr id="222" name="Google Shape;222;p75"/>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3" name="Google Shape;223;p75"/>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marR="0" lvl="0" indent="0" algn="r" rtl="0">
              <a:lnSpc>
                <a:spcPct val="110000"/>
              </a:lnSpc>
              <a:spcBef>
                <a:spcPts val="0"/>
              </a:spcBef>
              <a:spcAft>
                <a:spcPts val="0"/>
              </a:spcAft>
              <a:buClr>
                <a:srgbClr val="000000"/>
              </a:buClr>
              <a:buSzPts val="1800"/>
              <a:buFont typeface="Arial"/>
              <a:buNone/>
            </a:pPr>
            <a:r>
              <a:rPr lang="en" sz="1800" b="0" i="0" u="none" strike="noStrike" cap="none">
                <a:solidFill>
                  <a:srgbClr val="FFFFFF"/>
                </a:solidFill>
                <a:latin typeface="Roboto Medium"/>
                <a:ea typeface="Roboto Medium"/>
                <a:cs typeface="Roboto Medium"/>
                <a:sym typeface="Roboto Medium"/>
              </a:rPr>
              <a:t>UX/UI Design</a:t>
            </a:r>
            <a:endParaRPr sz="1800" b="0" i="0" u="none" strike="noStrike" cap="none">
              <a:solidFill>
                <a:srgbClr val="FFFFFF"/>
              </a:solidFill>
              <a:latin typeface="Roboto Medium"/>
              <a:ea typeface="Roboto Medium"/>
              <a:cs typeface="Roboto Medium"/>
              <a:sym typeface="Roboto Medium"/>
            </a:endParaRPr>
          </a:p>
        </p:txBody>
      </p:sp>
      <p:pic>
        <p:nvPicPr>
          <p:cNvPr id="224" name="Google Shape;224;p75"/>
          <p:cNvPicPr preferRelativeResize="0"/>
          <p:nvPr/>
        </p:nvPicPr>
        <p:blipFill rotWithShape="1">
          <a:blip r:embed="rId3">
            <a:alphaModFix/>
          </a:blip>
          <a:srcRect/>
          <a:stretch/>
        </p:blipFill>
        <p:spPr>
          <a:xfrm>
            <a:off x="7899747" y="3982500"/>
            <a:ext cx="822959" cy="711201"/>
          </a:xfrm>
          <a:prstGeom prst="rect">
            <a:avLst/>
          </a:prstGeom>
          <a:noFill/>
          <a:ln>
            <a:noFill/>
          </a:ln>
          <a:effectLst>
            <a:outerShdw blurRad="57150" dist="19050" dir="5400000" algn="bl" rotWithShape="0">
              <a:srgbClr val="000000">
                <a:alpha val="49803"/>
              </a:srgbClr>
            </a:outerShdw>
          </a:effectLst>
        </p:spPr>
      </p:pic>
      <p:sp>
        <p:nvSpPr>
          <p:cNvPr id="225" name="Google Shape;225;p75"/>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marR="0" lvl="0" algn="r"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Roboto Medium"/>
                <a:ea typeface="Roboto Medium"/>
                <a:cs typeface="Roboto Medium"/>
                <a:sym typeface="Roboto Medium"/>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6" name="Google Shape;226;p75"/>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marR="0" lvl="0"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Roboto Medium"/>
                <a:ea typeface="Roboto Medium"/>
                <a:cs typeface="Roboto Medium"/>
                <a:sym typeface="Roboto Medium"/>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7" name="Google Shape;227;p75"/>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marR="0" lvl="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Roboto Medium"/>
                <a:ea typeface="Roboto Medium"/>
                <a:cs typeface="Roboto Medium"/>
                <a:sym typeface="Roboto Medium"/>
              </a:defRPr>
            </a:lvl1pPr>
            <a:lvl2pPr marR="0" lvl="1" algn="l"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9pPr>
          </a:lstStyle>
          <a:p>
            <a:endParaRPr/>
          </a:p>
        </p:txBody>
      </p:sp>
      <p:pic>
        <p:nvPicPr>
          <p:cNvPr id="228" name="Google Shape;228;p75"/>
          <p:cNvPicPr preferRelativeResize="0"/>
          <p:nvPr/>
        </p:nvPicPr>
        <p:blipFill rotWithShape="1">
          <a:blip r:embed="rId4">
            <a:alphaModFix/>
          </a:blip>
          <a:srcRect/>
          <a:stretch/>
        </p:blipFill>
        <p:spPr>
          <a:xfrm>
            <a:off x="584735" y="1058550"/>
            <a:ext cx="2560322" cy="1920238"/>
          </a:xfrm>
          <a:prstGeom prst="rect">
            <a:avLst/>
          </a:prstGeom>
          <a:noFill/>
          <a:ln>
            <a:noFill/>
          </a:ln>
        </p:spPr>
      </p:pic>
      <p:sp>
        <p:nvSpPr>
          <p:cNvPr id="229" name="Google Shape;229;p75"/>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marR="0" lvl="0" indent="0" algn="l" rtl="0">
              <a:lnSpc>
                <a:spcPct val="100000"/>
              </a:lnSpc>
              <a:spcBef>
                <a:spcPts val="0"/>
              </a:spcBef>
              <a:spcAft>
                <a:spcPts val="0"/>
              </a:spcAft>
              <a:buClr>
                <a:schemeClr val="dk1"/>
              </a:buClr>
              <a:buSzPts val="1100"/>
              <a:buFont typeface="Arial"/>
              <a:buNone/>
            </a:pPr>
            <a:endParaRPr sz="6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600"/>
              <a:buFont typeface="Arial"/>
              <a:buNone/>
            </a:pPr>
            <a:r>
              <a:rPr lang="en" sz="600" b="0" i="0" u="none" strike="noStrike" cap="none">
                <a:solidFill>
                  <a:schemeClr val="dk1"/>
                </a:solidFill>
                <a:latin typeface="Arial"/>
                <a:ea typeface="Arial"/>
                <a:cs typeface="Arial"/>
                <a:sym typeface="Arial"/>
              </a:rPr>
              <a:t>© 2019 Trilogy Education Services, Inc. </a:t>
            </a:r>
            <a:endParaRPr sz="600" b="0" i="0" u="none" strike="noStrike" cap="none">
              <a:solidFill>
                <a:srgbClr val="000000"/>
              </a:solidFill>
              <a:latin typeface="Arial"/>
              <a:ea typeface="Arial"/>
              <a:cs typeface="Arial"/>
              <a:sym typeface="Arial"/>
            </a:endParaRPr>
          </a:p>
        </p:txBody>
      </p:sp>
      <p:sp>
        <p:nvSpPr>
          <p:cNvPr id="230" name="Google Shape;230;p7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000000"/>
                </a:solidFill>
                <a:latin typeface="Roboto Medium"/>
                <a:ea typeface="Roboto Medium"/>
                <a:cs typeface="Roboto Medium"/>
                <a:sym typeface="Roboto Medium"/>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000000"/>
                </a:solidFill>
                <a:latin typeface="Roboto Medium"/>
                <a:ea typeface="Roboto Medium"/>
                <a:cs typeface="Roboto Medium"/>
                <a:sym typeface="Roboto Medium"/>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000000"/>
                </a:solidFill>
                <a:latin typeface="Roboto Medium"/>
                <a:ea typeface="Roboto Medium"/>
                <a:cs typeface="Roboto Medium"/>
                <a:sym typeface="Roboto Medium"/>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000000"/>
                </a:solidFill>
                <a:latin typeface="Roboto Medium"/>
                <a:ea typeface="Roboto Medium"/>
                <a:cs typeface="Roboto Medium"/>
                <a:sym typeface="Roboto Medium"/>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000000"/>
                </a:solidFill>
                <a:latin typeface="Roboto Medium"/>
                <a:ea typeface="Roboto Medium"/>
                <a:cs typeface="Roboto Medium"/>
                <a:sym typeface="Roboto Medium"/>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000000"/>
                </a:solidFill>
                <a:latin typeface="Roboto Medium"/>
                <a:ea typeface="Roboto Medium"/>
                <a:cs typeface="Roboto Medium"/>
                <a:sym typeface="Roboto Medium"/>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000000"/>
                </a:solidFill>
                <a:latin typeface="Roboto Medium"/>
                <a:ea typeface="Roboto Medium"/>
                <a:cs typeface="Roboto Medium"/>
                <a:sym typeface="Roboto Medium"/>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000000"/>
                </a:solidFill>
                <a:latin typeface="Roboto Medium"/>
                <a:ea typeface="Roboto Medium"/>
                <a:cs typeface="Roboto Medium"/>
                <a:sym typeface="Roboto Medium"/>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000000"/>
                </a:solidFill>
                <a:latin typeface="Roboto Medium"/>
                <a:ea typeface="Roboto Medium"/>
                <a:cs typeface="Roboto Medium"/>
                <a:sym typeface="Roboto Medium"/>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3. Title Slide: Cybersecurity ">
  <p:cSld name="CUSTOM_2_3_1_1_1_1_1_2_1_2_1_1_1_1_2_2_1_1_1_1">
    <p:spTree>
      <p:nvGrpSpPr>
        <p:cNvPr id="1" name="Shape 231"/>
        <p:cNvGrpSpPr/>
        <p:nvPr/>
      </p:nvGrpSpPr>
      <p:grpSpPr>
        <a:xfrm>
          <a:off x="0" y="0"/>
          <a:ext cx="0" cy="0"/>
          <a:chOff x="0" y="0"/>
          <a:chExt cx="0" cy="0"/>
        </a:xfrm>
      </p:grpSpPr>
      <p:pic>
        <p:nvPicPr>
          <p:cNvPr id="232" name="Google Shape;232;p76"/>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49803"/>
              </a:srgbClr>
            </a:outerShdw>
          </a:effectLst>
        </p:spPr>
      </p:pic>
      <p:sp>
        <p:nvSpPr>
          <p:cNvPr id="233" name="Google Shape;233;p76"/>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4" name="Google Shape;234;p76"/>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marR="0" lvl="0" indent="0" algn="r" rtl="0">
              <a:lnSpc>
                <a:spcPct val="110000"/>
              </a:lnSpc>
              <a:spcBef>
                <a:spcPts val="0"/>
              </a:spcBef>
              <a:spcAft>
                <a:spcPts val="0"/>
              </a:spcAft>
              <a:buClr>
                <a:srgbClr val="000000"/>
              </a:buClr>
              <a:buSzPts val="1800"/>
              <a:buFont typeface="Arial"/>
              <a:buNone/>
            </a:pPr>
            <a:r>
              <a:rPr lang="en" sz="1800" b="0" i="0" u="none" strike="noStrike" cap="none">
                <a:solidFill>
                  <a:srgbClr val="FFFFFF"/>
                </a:solidFill>
                <a:latin typeface="Roboto Medium"/>
                <a:ea typeface="Roboto Medium"/>
                <a:cs typeface="Roboto Medium"/>
                <a:sym typeface="Roboto Medium"/>
              </a:rPr>
              <a:t>Cybersecurity</a:t>
            </a:r>
            <a:endParaRPr sz="1800" b="0" i="0" u="none" strike="noStrike" cap="none">
              <a:solidFill>
                <a:srgbClr val="FFFFFF"/>
              </a:solidFill>
              <a:latin typeface="Roboto Medium"/>
              <a:ea typeface="Roboto Medium"/>
              <a:cs typeface="Roboto Medium"/>
              <a:sym typeface="Roboto Medium"/>
            </a:endParaRPr>
          </a:p>
        </p:txBody>
      </p:sp>
      <p:pic>
        <p:nvPicPr>
          <p:cNvPr id="235" name="Google Shape;235;p76"/>
          <p:cNvPicPr preferRelativeResize="0"/>
          <p:nvPr/>
        </p:nvPicPr>
        <p:blipFill rotWithShape="1">
          <a:blip r:embed="rId3">
            <a:alphaModFix/>
          </a:blip>
          <a:srcRect/>
          <a:stretch/>
        </p:blipFill>
        <p:spPr>
          <a:xfrm>
            <a:off x="7899747" y="3982500"/>
            <a:ext cx="822959" cy="711201"/>
          </a:xfrm>
          <a:prstGeom prst="rect">
            <a:avLst/>
          </a:prstGeom>
          <a:noFill/>
          <a:ln>
            <a:noFill/>
          </a:ln>
          <a:effectLst>
            <a:outerShdw blurRad="57150" dist="19050" dir="5400000" algn="bl" rotWithShape="0">
              <a:srgbClr val="000000">
                <a:alpha val="49803"/>
              </a:srgbClr>
            </a:outerShdw>
          </a:effectLst>
        </p:spPr>
      </p:pic>
      <p:sp>
        <p:nvSpPr>
          <p:cNvPr id="236" name="Google Shape;236;p76"/>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marR="0" lvl="0" algn="r"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Roboto Medium"/>
                <a:ea typeface="Roboto Medium"/>
                <a:cs typeface="Roboto Medium"/>
                <a:sym typeface="Roboto Medium"/>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37" name="Google Shape;237;p76"/>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marR="0" lvl="0"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Roboto Medium"/>
                <a:ea typeface="Roboto Medium"/>
                <a:cs typeface="Roboto Medium"/>
                <a:sym typeface="Roboto Medium"/>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38" name="Google Shape;238;p76"/>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marR="0" lvl="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Roboto Medium"/>
                <a:ea typeface="Roboto Medium"/>
                <a:cs typeface="Roboto Medium"/>
                <a:sym typeface="Roboto Medium"/>
              </a:defRPr>
            </a:lvl1pPr>
            <a:lvl2pPr marR="0" lvl="1" algn="l"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9pPr>
          </a:lstStyle>
          <a:p>
            <a:endParaRPr/>
          </a:p>
        </p:txBody>
      </p:sp>
      <p:pic>
        <p:nvPicPr>
          <p:cNvPr id="239" name="Google Shape;239;p76"/>
          <p:cNvPicPr preferRelativeResize="0"/>
          <p:nvPr/>
        </p:nvPicPr>
        <p:blipFill rotWithShape="1">
          <a:blip r:embed="rId4">
            <a:alphaModFix/>
          </a:blip>
          <a:srcRect/>
          <a:stretch/>
        </p:blipFill>
        <p:spPr>
          <a:xfrm>
            <a:off x="678010" y="1152144"/>
            <a:ext cx="2286002" cy="1691641"/>
          </a:xfrm>
          <a:prstGeom prst="rect">
            <a:avLst/>
          </a:prstGeom>
          <a:noFill/>
          <a:ln>
            <a:noFill/>
          </a:ln>
        </p:spPr>
      </p:pic>
      <p:sp>
        <p:nvSpPr>
          <p:cNvPr id="240" name="Google Shape;240;p76"/>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marR="0" lvl="0" indent="0" algn="l" rtl="0">
              <a:lnSpc>
                <a:spcPct val="100000"/>
              </a:lnSpc>
              <a:spcBef>
                <a:spcPts val="0"/>
              </a:spcBef>
              <a:spcAft>
                <a:spcPts val="0"/>
              </a:spcAft>
              <a:buClr>
                <a:schemeClr val="dk1"/>
              </a:buClr>
              <a:buSzPts val="1100"/>
              <a:buFont typeface="Arial"/>
              <a:buNone/>
            </a:pPr>
            <a:endParaRPr sz="6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600"/>
              <a:buFont typeface="Arial"/>
              <a:buNone/>
            </a:pPr>
            <a:r>
              <a:rPr lang="en" sz="600" b="0" i="0" u="none" strike="noStrike" cap="none">
                <a:solidFill>
                  <a:schemeClr val="dk1"/>
                </a:solidFill>
                <a:latin typeface="Arial"/>
                <a:ea typeface="Arial"/>
                <a:cs typeface="Arial"/>
                <a:sym typeface="Arial"/>
              </a:rPr>
              <a:t>© 2019 Trilogy Education Services, Inc. </a:t>
            </a:r>
            <a:endParaRPr sz="600" b="0" i="0" u="none" strike="noStrike" cap="none">
              <a:solidFill>
                <a:srgbClr val="000000"/>
              </a:solidFill>
              <a:latin typeface="Arial"/>
              <a:ea typeface="Arial"/>
              <a:cs typeface="Arial"/>
              <a:sym typeface="Arial"/>
            </a:endParaRPr>
          </a:p>
        </p:txBody>
      </p:sp>
      <p:sp>
        <p:nvSpPr>
          <p:cNvPr id="241" name="Google Shape;241;p76"/>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000000"/>
                </a:solidFill>
                <a:latin typeface="Roboto Medium"/>
                <a:ea typeface="Roboto Medium"/>
                <a:cs typeface="Roboto Medium"/>
                <a:sym typeface="Roboto Medium"/>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000000"/>
                </a:solidFill>
                <a:latin typeface="Roboto Medium"/>
                <a:ea typeface="Roboto Medium"/>
                <a:cs typeface="Roboto Medium"/>
                <a:sym typeface="Roboto Medium"/>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000000"/>
                </a:solidFill>
                <a:latin typeface="Roboto Medium"/>
                <a:ea typeface="Roboto Medium"/>
                <a:cs typeface="Roboto Medium"/>
                <a:sym typeface="Roboto Medium"/>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000000"/>
                </a:solidFill>
                <a:latin typeface="Roboto Medium"/>
                <a:ea typeface="Roboto Medium"/>
                <a:cs typeface="Roboto Medium"/>
                <a:sym typeface="Roboto Medium"/>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000000"/>
                </a:solidFill>
                <a:latin typeface="Roboto Medium"/>
                <a:ea typeface="Roboto Medium"/>
                <a:cs typeface="Roboto Medium"/>
                <a:sym typeface="Roboto Medium"/>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000000"/>
                </a:solidFill>
                <a:latin typeface="Roboto Medium"/>
                <a:ea typeface="Roboto Medium"/>
                <a:cs typeface="Roboto Medium"/>
                <a:sym typeface="Roboto Medium"/>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000000"/>
                </a:solidFill>
                <a:latin typeface="Roboto Medium"/>
                <a:ea typeface="Roboto Medium"/>
                <a:cs typeface="Roboto Medium"/>
                <a:sym typeface="Roboto Medium"/>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000000"/>
                </a:solidFill>
                <a:latin typeface="Roboto Medium"/>
                <a:ea typeface="Roboto Medium"/>
                <a:cs typeface="Roboto Medium"/>
                <a:sym typeface="Roboto Medium"/>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000000"/>
                </a:solidFill>
                <a:latin typeface="Roboto Medium"/>
                <a:ea typeface="Roboto Medium"/>
                <a:cs typeface="Roboto Medium"/>
                <a:sym typeface="Roboto Medium"/>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4. Title Slide:Data Analytics and Visualization">
  <p:cSld name="CUSTOM_2_3_1_1_1_1_1_2_1_2_1_1_1_1_2_1_1_1_1">
    <p:spTree>
      <p:nvGrpSpPr>
        <p:cNvPr id="1" name="Shape 242"/>
        <p:cNvGrpSpPr/>
        <p:nvPr/>
      </p:nvGrpSpPr>
      <p:grpSpPr>
        <a:xfrm>
          <a:off x="0" y="0"/>
          <a:ext cx="0" cy="0"/>
          <a:chOff x="0" y="0"/>
          <a:chExt cx="0" cy="0"/>
        </a:xfrm>
      </p:grpSpPr>
      <p:pic>
        <p:nvPicPr>
          <p:cNvPr id="243" name="Google Shape;243;p77"/>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49803"/>
              </a:srgbClr>
            </a:outerShdw>
          </a:effectLst>
        </p:spPr>
      </p:pic>
      <p:sp>
        <p:nvSpPr>
          <p:cNvPr id="244" name="Google Shape;244;p77"/>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45" name="Google Shape;245;p77"/>
          <p:cNvPicPr preferRelativeResize="0"/>
          <p:nvPr/>
        </p:nvPicPr>
        <p:blipFill rotWithShape="1">
          <a:blip r:embed="rId3">
            <a:alphaModFix/>
          </a:blip>
          <a:srcRect/>
          <a:stretch/>
        </p:blipFill>
        <p:spPr>
          <a:xfrm>
            <a:off x="7899747" y="3982500"/>
            <a:ext cx="822959" cy="711201"/>
          </a:xfrm>
          <a:prstGeom prst="rect">
            <a:avLst/>
          </a:prstGeom>
          <a:noFill/>
          <a:ln>
            <a:noFill/>
          </a:ln>
          <a:effectLst>
            <a:outerShdw blurRad="57150" dist="19050" dir="5400000" algn="bl" rotWithShape="0">
              <a:srgbClr val="000000">
                <a:alpha val="49803"/>
              </a:srgbClr>
            </a:outerShdw>
          </a:effectLst>
        </p:spPr>
      </p:pic>
      <p:pic>
        <p:nvPicPr>
          <p:cNvPr id="246" name="Google Shape;246;p77"/>
          <p:cNvPicPr preferRelativeResize="0"/>
          <p:nvPr/>
        </p:nvPicPr>
        <p:blipFill rotWithShape="1">
          <a:blip r:embed="rId4">
            <a:alphaModFix/>
          </a:blip>
          <a:srcRect/>
          <a:stretch/>
        </p:blipFill>
        <p:spPr>
          <a:xfrm>
            <a:off x="678010" y="1193200"/>
            <a:ext cx="2286002" cy="1691641"/>
          </a:xfrm>
          <a:prstGeom prst="rect">
            <a:avLst/>
          </a:prstGeom>
          <a:noFill/>
          <a:ln>
            <a:noFill/>
          </a:ln>
        </p:spPr>
      </p:pic>
      <p:sp>
        <p:nvSpPr>
          <p:cNvPr id="247" name="Google Shape;247;p77"/>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marR="0" lvl="0" indent="0" algn="r" rtl="0">
              <a:lnSpc>
                <a:spcPct val="110000"/>
              </a:lnSpc>
              <a:spcBef>
                <a:spcPts val="0"/>
              </a:spcBef>
              <a:spcAft>
                <a:spcPts val="0"/>
              </a:spcAft>
              <a:buClr>
                <a:srgbClr val="000000"/>
              </a:buClr>
              <a:buSzPts val="1800"/>
              <a:buFont typeface="Arial"/>
              <a:buNone/>
            </a:pPr>
            <a:r>
              <a:rPr lang="en" sz="1800" b="0" i="0" u="none" strike="noStrike" cap="none">
                <a:solidFill>
                  <a:srgbClr val="FFFFFF"/>
                </a:solidFill>
                <a:latin typeface="Roboto Medium"/>
                <a:ea typeface="Roboto Medium"/>
                <a:cs typeface="Roboto Medium"/>
                <a:sym typeface="Roboto Medium"/>
              </a:rPr>
              <a:t>Data Analytics and Visualization</a:t>
            </a:r>
            <a:endParaRPr sz="1800" b="0" i="0" u="none" strike="noStrike" cap="none">
              <a:solidFill>
                <a:srgbClr val="FFFFFF"/>
              </a:solidFill>
              <a:latin typeface="Roboto Medium"/>
              <a:ea typeface="Roboto Medium"/>
              <a:cs typeface="Roboto Medium"/>
              <a:sym typeface="Roboto Medium"/>
            </a:endParaRPr>
          </a:p>
        </p:txBody>
      </p:sp>
      <p:sp>
        <p:nvSpPr>
          <p:cNvPr id="248" name="Google Shape;248;p77"/>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marR="0" lvl="0" algn="r"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Roboto Medium"/>
                <a:ea typeface="Roboto Medium"/>
                <a:cs typeface="Roboto Medium"/>
                <a:sym typeface="Roboto Medium"/>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49" name="Google Shape;249;p77"/>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marR="0" lvl="0"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Roboto Medium"/>
                <a:ea typeface="Roboto Medium"/>
                <a:cs typeface="Roboto Medium"/>
                <a:sym typeface="Roboto Medium"/>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50" name="Google Shape;250;p77"/>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marR="0" lvl="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Roboto Medium"/>
                <a:ea typeface="Roboto Medium"/>
                <a:cs typeface="Roboto Medium"/>
                <a:sym typeface="Roboto Medium"/>
              </a:defRPr>
            </a:lvl1pPr>
            <a:lvl2pPr marR="0" lvl="1" algn="l"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9pPr>
          </a:lstStyle>
          <a:p>
            <a:endParaRPr/>
          </a:p>
        </p:txBody>
      </p:sp>
      <p:sp>
        <p:nvSpPr>
          <p:cNvPr id="251" name="Google Shape;251;p77"/>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marR="0" lvl="0" indent="0" algn="l" rtl="0">
              <a:lnSpc>
                <a:spcPct val="100000"/>
              </a:lnSpc>
              <a:spcBef>
                <a:spcPts val="0"/>
              </a:spcBef>
              <a:spcAft>
                <a:spcPts val="0"/>
              </a:spcAft>
              <a:buClr>
                <a:schemeClr val="dk1"/>
              </a:buClr>
              <a:buSzPts val="1100"/>
              <a:buFont typeface="Arial"/>
              <a:buNone/>
            </a:pPr>
            <a:endParaRPr sz="6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600"/>
              <a:buFont typeface="Arial"/>
              <a:buNone/>
            </a:pPr>
            <a:r>
              <a:rPr lang="en" sz="600" b="0" i="0" u="none" strike="noStrike" cap="none">
                <a:solidFill>
                  <a:schemeClr val="dk1"/>
                </a:solidFill>
                <a:latin typeface="Arial"/>
                <a:ea typeface="Arial"/>
                <a:cs typeface="Arial"/>
                <a:sym typeface="Arial"/>
              </a:rPr>
              <a:t>© 2019 Trilogy Education Services, Inc. </a:t>
            </a:r>
            <a:endParaRPr sz="600" b="0" i="0" u="none" strike="noStrike" cap="none">
              <a:solidFill>
                <a:srgbClr val="000000"/>
              </a:solidFill>
              <a:latin typeface="Arial"/>
              <a:ea typeface="Arial"/>
              <a:cs typeface="Arial"/>
              <a:sym typeface="Arial"/>
            </a:endParaRPr>
          </a:p>
        </p:txBody>
      </p:sp>
      <p:sp>
        <p:nvSpPr>
          <p:cNvPr id="252" name="Google Shape;252;p77"/>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000000"/>
                </a:solidFill>
                <a:latin typeface="Roboto Medium"/>
                <a:ea typeface="Roboto Medium"/>
                <a:cs typeface="Roboto Medium"/>
                <a:sym typeface="Roboto Medium"/>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000000"/>
                </a:solidFill>
                <a:latin typeface="Roboto Medium"/>
                <a:ea typeface="Roboto Medium"/>
                <a:cs typeface="Roboto Medium"/>
                <a:sym typeface="Roboto Medium"/>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000000"/>
                </a:solidFill>
                <a:latin typeface="Roboto Medium"/>
                <a:ea typeface="Roboto Medium"/>
                <a:cs typeface="Roboto Medium"/>
                <a:sym typeface="Roboto Medium"/>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000000"/>
                </a:solidFill>
                <a:latin typeface="Roboto Medium"/>
                <a:ea typeface="Roboto Medium"/>
                <a:cs typeface="Roboto Medium"/>
                <a:sym typeface="Roboto Medium"/>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000000"/>
                </a:solidFill>
                <a:latin typeface="Roboto Medium"/>
                <a:ea typeface="Roboto Medium"/>
                <a:cs typeface="Roboto Medium"/>
                <a:sym typeface="Roboto Medium"/>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000000"/>
                </a:solidFill>
                <a:latin typeface="Roboto Medium"/>
                <a:ea typeface="Roboto Medium"/>
                <a:cs typeface="Roboto Medium"/>
                <a:sym typeface="Roboto Medium"/>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000000"/>
                </a:solidFill>
                <a:latin typeface="Roboto Medium"/>
                <a:ea typeface="Roboto Medium"/>
                <a:cs typeface="Roboto Medium"/>
                <a:sym typeface="Roboto Medium"/>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000000"/>
                </a:solidFill>
                <a:latin typeface="Roboto Medium"/>
                <a:ea typeface="Roboto Medium"/>
                <a:cs typeface="Roboto Medium"/>
                <a:sym typeface="Roboto Medium"/>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000000"/>
                </a:solidFill>
                <a:latin typeface="Roboto Medium"/>
                <a:ea typeface="Roboto Medium"/>
                <a:cs typeface="Roboto Medium"/>
                <a:sym typeface="Roboto Medium"/>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8. Text with Sidebar">
  <p:cSld name="CUSTOM_2_4_1">
    <p:spTree>
      <p:nvGrpSpPr>
        <p:cNvPr id="1" name="Shape 253"/>
        <p:cNvGrpSpPr/>
        <p:nvPr/>
      </p:nvGrpSpPr>
      <p:grpSpPr>
        <a:xfrm>
          <a:off x="0" y="0"/>
          <a:ext cx="0" cy="0"/>
          <a:chOff x="0" y="0"/>
          <a:chExt cx="0" cy="0"/>
        </a:xfrm>
      </p:grpSpPr>
      <p:pic>
        <p:nvPicPr>
          <p:cNvPr id="254" name="Google Shape;254;p78"/>
          <p:cNvPicPr preferRelativeResize="0"/>
          <p:nvPr/>
        </p:nvPicPr>
        <p:blipFill rotWithShape="1">
          <a:blip r:embed="rId2">
            <a:alphaModFix/>
          </a:blip>
          <a:srcRect t="118" b="119"/>
          <a:stretch/>
        </p:blipFill>
        <p:spPr>
          <a:xfrm>
            <a:off x="7048950" y="910275"/>
            <a:ext cx="1828800" cy="3784798"/>
          </a:xfrm>
          <a:prstGeom prst="rect">
            <a:avLst/>
          </a:prstGeom>
          <a:noFill/>
          <a:ln>
            <a:noFill/>
          </a:ln>
        </p:spPr>
      </p:pic>
      <p:sp>
        <p:nvSpPr>
          <p:cNvPr id="255" name="Google Shape;255;p78"/>
          <p:cNvSpPr txBox="1">
            <a:spLocks noGrp="1"/>
          </p:cNvSpPr>
          <p:nvPr>
            <p:ph type="subTitle" idx="1"/>
          </p:nvPr>
        </p:nvSpPr>
        <p:spPr>
          <a:xfrm>
            <a:off x="0" y="675975"/>
            <a:ext cx="6674700" cy="364800"/>
          </a:xfrm>
          <a:prstGeom prst="rect">
            <a:avLst/>
          </a:prstGeom>
          <a:noFill/>
          <a:ln>
            <a:noFill/>
          </a:ln>
        </p:spPr>
        <p:txBody>
          <a:bodyPr spcFirstLastPara="1" wrap="square" lIns="457200" tIns="91425" rIns="457200" bIns="0" anchor="t" anchorCtr="0">
            <a:noAutofit/>
          </a:bodyPr>
          <a:lstStyle>
            <a:lvl1pPr marR="0" lvl="0"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56" name="Google Shape;256;p78"/>
          <p:cNvSpPr txBox="1">
            <a:spLocks noGrp="1"/>
          </p:cNvSpPr>
          <p:nvPr>
            <p:ph type="body" idx="2"/>
          </p:nvPr>
        </p:nvSpPr>
        <p:spPr>
          <a:xfrm>
            <a:off x="0" y="1245800"/>
            <a:ext cx="6699600" cy="3897600"/>
          </a:xfrm>
          <a:prstGeom prst="rect">
            <a:avLst/>
          </a:prstGeom>
          <a:noFill/>
          <a:ln>
            <a:noFill/>
          </a:ln>
        </p:spPr>
        <p:txBody>
          <a:bodyPr spcFirstLastPara="1" wrap="square" lIns="457200" tIns="0" rIns="457200" bIns="914400" anchor="t" anchorCtr="0">
            <a:noAutofit/>
          </a:bodyPr>
          <a:lstStyle>
            <a:lvl1pPr marL="457200" marR="0" lvl="0" indent="-317500" algn="l" rtl="0">
              <a:lnSpc>
                <a:spcPct val="100000"/>
              </a:lnSpc>
              <a:spcBef>
                <a:spcPts val="0"/>
              </a:spcBef>
              <a:spcAft>
                <a:spcPts val="0"/>
              </a:spcAft>
              <a:buClr>
                <a:srgbClr val="000000"/>
              </a:buClr>
              <a:buSzPts val="1400"/>
              <a:buFont typeface="Roboto"/>
              <a:buChar char="●"/>
              <a:defRPr sz="1400" b="0" i="0" u="none" strike="noStrike" cap="none">
                <a:solidFill>
                  <a:srgbClr val="000000"/>
                </a:solidFill>
                <a:latin typeface="Roboto"/>
                <a:ea typeface="Roboto"/>
                <a:cs typeface="Roboto"/>
                <a:sym typeface="Roboto"/>
              </a:defRPr>
            </a:lvl1pPr>
            <a:lvl2pPr marL="914400" marR="0" lvl="1" indent="-317500" algn="l" rtl="0">
              <a:lnSpc>
                <a:spcPct val="100000"/>
              </a:lnSpc>
              <a:spcBef>
                <a:spcPts val="800"/>
              </a:spcBef>
              <a:spcAft>
                <a:spcPts val="0"/>
              </a:spcAft>
              <a:buClr>
                <a:srgbClr val="000000"/>
              </a:buClr>
              <a:buSzPts val="1400"/>
              <a:buFont typeface="Roboto"/>
              <a:buChar char="○"/>
              <a:defRPr sz="1400" b="0" i="0" u="none" strike="noStrike" cap="none">
                <a:solidFill>
                  <a:srgbClr val="000000"/>
                </a:solidFill>
                <a:latin typeface="Roboto"/>
                <a:ea typeface="Roboto"/>
                <a:cs typeface="Roboto"/>
                <a:sym typeface="Roboto"/>
              </a:defRPr>
            </a:lvl2pPr>
            <a:lvl3pPr marL="1371600" marR="0" lvl="2" indent="-317500" algn="l" rtl="0">
              <a:lnSpc>
                <a:spcPct val="100000"/>
              </a:lnSpc>
              <a:spcBef>
                <a:spcPts val="800"/>
              </a:spcBef>
              <a:spcAft>
                <a:spcPts val="0"/>
              </a:spcAft>
              <a:buClr>
                <a:srgbClr val="000000"/>
              </a:buClr>
              <a:buSzPts val="1400"/>
              <a:buFont typeface="Roboto"/>
              <a:buChar char="■"/>
              <a:defRPr sz="1400" b="0" i="0" u="none" strike="noStrike" cap="none">
                <a:solidFill>
                  <a:srgbClr val="000000"/>
                </a:solidFill>
                <a:latin typeface="Roboto"/>
                <a:ea typeface="Roboto"/>
                <a:cs typeface="Roboto"/>
                <a:sym typeface="Roboto"/>
              </a:defRPr>
            </a:lvl3pPr>
            <a:lvl4pPr marL="1828800" marR="0" lvl="3" indent="-317500" algn="l" rtl="0">
              <a:lnSpc>
                <a:spcPct val="100000"/>
              </a:lnSpc>
              <a:spcBef>
                <a:spcPts val="800"/>
              </a:spcBef>
              <a:spcAft>
                <a:spcPts val="0"/>
              </a:spcAft>
              <a:buClr>
                <a:srgbClr val="000000"/>
              </a:buClr>
              <a:buSzPts val="1400"/>
              <a:buFont typeface="Roboto"/>
              <a:buChar char="●"/>
              <a:defRPr sz="1400" b="0" i="0" u="none" strike="noStrike" cap="none">
                <a:solidFill>
                  <a:srgbClr val="000000"/>
                </a:solidFill>
                <a:latin typeface="Roboto"/>
                <a:ea typeface="Roboto"/>
                <a:cs typeface="Roboto"/>
                <a:sym typeface="Roboto"/>
              </a:defRPr>
            </a:lvl4pPr>
            <a:lvl5pPr marL="2286000" marR="0" lvl="4" indent="-317500" algn="l" rtl="0">
              <a:lnSpc>
                <a:spcPct val="100000"/>
              </a:lnSpc>
              <a:spcBef>
                <a:spcPts val="800"/>
              </a:spcBef>
              <a:spcAft>
                <a:spcPts val="0"/>
              </a:spcAft>
              <a:buClr>
                <a:srgbClr val="000000"/>
              </a:buClr>
              <a:buSzPts val="1400"/>
              <a:buFont typeface="Roboto"/>
              <a:buChar char="○"/>
              <a:defRPr sz="1400" b="0" i="0" u="none" strike="noStrike" cap="none">
                <a:solidFill>
                  <a:srgbClr val="000000"/>
                </a:solidFill>
                <a:latin typeface="Roboto"/>
                <a:ea typeface="Roboto"/>
                <a:cs typeface="Roboto"/>
                <a:sym typeface="Roboto"/>
              </a:defRPr>
            </a:lvl5pPr>
            <a:lvl6pPr marL="2743200" marR="0" lvl="5" indent="-317500" algn="l" rtl="0">
              <a:lnSpc>
                <a:spcPct val="100000"/>
              </a:lnSpc>
              <a:spcBef>
                <a:spcPts val="800"/>
              </a:spcBef>
              <a:spcAft>
                <a:spcPts val="0"/>
              </a:spcAft>
              <a:buClr>
                <a:srgbClr val="000000"/>
              </a:buClr>
              <a:buSzPts val="1400"/>
              <a:buFont typeface="Roboto"/>
              <a:buChar char="■"/>
              <a:defRPr sz="1400" b="0" i="0" u="none" strike="noStrike" cap="none">
                <a:solidFill>
                  <a:srgbClr val="000000"/>
                </a:solidFill>
                <a:latin typeface="Roboto"/>
                <a:ea typeface="Roboto"/>
                <a:cs typeface="Roboto"/>
                <a:sym typeface="Roboto"/>
              </a:defRPr>
            </a:lvl6pPr>
            <a:lvl7pPr marL="3200400" marR="0" lvl="6" indent="-317500" algn="l" rtl="0">
              <a:lnSpc>
                <a:spcPct val="100000"/>
              </a:lnSpc>
              <a:spcBef>
                <a:spcPts val="800"/>
              </a:spcBef>
              <a:spcAft>
                <a:spcPts val="0"/>
              </a:spcAft>
              <a:buClr>
                <a:srgbClr val="000000"/>
              </a:buClr>
              <a:buSzPts val="1400"/>
              <a:buFont typeface="Roboto"/>
              <a:buChar char="●"/>
              <a:defRPr sz="1400" b="0" i="0" u="none" strike="noStrike" cap="none">
                <a:solidFill>
                  <a:srgbClr val="000000"/>
                </a:solidFill>
                <a:latin typeface="Roboto"/>
                <a:ea typeface="Roboto"/>
                <a:cs typeface="Roboto"/>
                <a:sym typeface="Roboto"/>
              </a:defRPr>
            </a:lvl7pPr>
            <a:lvl8pPr marL="3657600" marR="0" lvl="7" indent="-317500" algn="l" rtl="0">
              <a:lnSpc>
                <a:spcPct val="100000"/>
              </a:lnSpc>
              <a:spcBef>
                <a:spcPts val="800"/>
              </a:spcBef>
              <a:spcAft>
                <a:spcPts val="0"/>
              </a:spcAft>
              <a:buClr>
                <a:srgbClr val="000000"/>
              </a:buClr>
              <a:buSzPts val="1400"/>
              <a:buFont typeface="Roboto"/>
              <a:buChar char="○"/>
              <a:defRPr sz="1400" b="0" i="0" u="none" strike="noStrike" cap="none">
                <a:solidFill>
                  <a:srgbClr val="000000"/>
                </a:solidFill>
                <a:latin typeface="Roboto"/>
                <a:ea typeface="Roboto"/>
                <a:cs typeface="Roboto"/>
                <a:sym typeface="Roboto"/>
              </a:defRPr>
            </a:lvl8pPr>
            <a:lvl9pPr marL="4114800" marR="0" lvl="8" indent="-317500" algn="l" rtl="0">
              <a:lnSpc>
                <a:spcPct val="100000"/>
              </a:lnSpc>
              <a:spcBef>
                <a:spcPts val="800"/>
              </a:spcBef>
              <a:spcAft>
                <a:spcPts val="800"/>
              </a:spcAft>
              <a:buClr>
                <a:srgbClr val="000000"/>
              </a:buClr>
              <a:buSzPts val="1400"/>
              <a:buFont typeface="Roboto"/>
              <a:buChar char="■"/>
              <a:defRPr sz="1400" b="0" i="0" u="none" strike="noStrike" cap="none">
                <a:solidFill>
                  <a:srgbClr val="000000"/>
                </a:solidFill>
                <a:latin typeface="Roboto"/>
                <a:ea typeface="Roboto"/>
                <a:cs typeface="Roboto"/>
                <a:sym typeface="Roboto"/>
              </a:defRPr>
            </a:lvl9pPr>
          </a:lstStyle>
          <a:p>
            <a:endParaRPr/>
          </a:p>
        </p:txBody>
      </p:sp>
      <p:sp>
        <p:nvSpPr>
          <p:cNvPr id="257" name="Google Shape;257;p78"/>
          <p:cNvSpPr txBox="1">
            <a:spLocks noGrp="1"/>
          </p:cNvSpPr>
          <p:nvPr>
            <p:ph type="subTitle" idx="3"/>
          </p:nvPr>
        </p:nvSpPr>
        <p:spPr>
          <a:xfrm>
            <a:off x="7056300" y="910475"/>
            <a:ext cx="1814100" cy="3784800"/>
          </a:xfrm>
          <a:prstGeom prst="rect">
            <a:avLst/>
          </a:prstGeom>
          <a:noFill/>
          <a:ln w="9525" cap="flat" cmpd="sng">
            <a:solidFill>
              <a:srgbClr val="DBD9E8"/>
            </a:solidFill>
            <a:prstDash val="solid"/>
            <a:round/>
            <a:headEnd type="none" w="sm" len="sm"/>
            <a:tailEnd type="none" w="sm" len="sm"/>
          </a:ln>
        </p:spPr>
        <p:txBody>
          <a:bodyPr spcFirstLastPara="1" wrap="square" lIns="182875" tIns="182875" rIns="182875" bIns="182875" anchor="t" anchorCtr="0">
            <a:noAutofit/>
          </a:bodyPr>
          <a:lstStyle>
            <a:lvl1pPr marR="0" lvl="0" algn="l"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58" name="Google Shape;258;p78"/>
          <p:cNvSpPr txBox="1">
            <a:spLocks noGrp="1"/>
          </p:cNvSpPr>
          <p:nvPr>
            <p:ph type="title"/>
          </p:nvPr>
        </p:nvSpPr>
        <p:spPr>
          <a:xfrm>
            <a:off x="-12425" y="0"/>
            <a:ext cx="6699600" cy="533700"/>
          </a:xfrm>
          <a:prstGeom prst="rect">
            <a:avLst/>
          </a:prstGeom>
          <a:noFill/>
          <a:ln>
            <a:noFill/>
          </a:ln>
        </p:spPr>
        <p:txBody>
          <a:bodyPr spcFirstLastPara="1" wrap="square" lIns="457200" tIns="182875" rIns="274300" bIns="91425" anchor="t" anchorCtr="0">
            <a:noAutofit/>
          </a:bodyPr>
          <a:lstStyle>
            <a:lvl1pPr marR="0" lvl="0"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Roboto Medium"/>
                <a:ea typeface="Roboto Medium"/>
                <a:cs typeface="Roboto Medium"/>
                <a:sym typeface="Roboto Medium"/>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59" name="Google Shape;259;p78"/>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marL="0" marR="0" lvl="0" indent="0" algn="r">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cxnSp>
        <p:nvCxnSpPr>
          <p:cNvPr id="260" name="Google Shape;260;p78"/>
          <p:cNvCxnSpPr/>
          <p:nvPr/>
        </p:nvCxnSpPr>
        <p:spPr>
          <a:xfrm>
            <a:off x="274320" y="4906455"/>
            <a:ext cx="8595600" cy="10200"/>
          </a:xfrm>
          <a:prstGeom prst="straightConnector1">
            <a:avLst/>
          </a:prstGeom>
          <a:noFill/>
          <a:ln w="9525" cap="flat" cmpd="sng">
            <a:solidFill>
              <a:srgbClr val="A9B7C0"/>
            </a:solidFill>
            <a:prstDash val="solid"/>
            <a:round/>
            <a:headEnd type="none" w="sm" len="sm"/>
            <a:tailEnd type="none" w="sm" len="sm"/>
          </a:ln>
        </p:spPr>
      </p:cxnSp>
      <p:cxnSp>
        <p:nvCxnSpPr>
          <p:cNvPr id="261" name="Google Shape;261;p78"/>
          <p:cNvCxnSpPr/>
          <p:nvPr/>
        </p:nvCxnSpPr>
        <p:spPr>
          <a:xfrm>
            <a:off x="274375" y="640080"/>
            <a:ext cx="8595600" cy="10200"/>
          </a:xfrm>
          <a:prstGeom prst="straightConnector1">
            <a:avLst/>
          </a:prstGeom>
          <a:noFill/>
          <a:ln w="9525" cap="flat" cmpd="sng">
            <a:solidFill>
              <a:schemeClr val="dk2"/>
            </a:solidFill>
            <a:prstDash val="solid"/>
            <a:round/>
            <a:headEnd type="none" w="sm" len="sm"/>
            <a:tailEnd type="none" w="sm" len="sm"/>
          </a:ln>
        </p:spPr>
      </p:cxnSp>
      <p:sp>
        <p:nvSpPr>
          <p:cNvPr id="262" name="Google Shape;262;p78"/>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marR="0" lvl="0" algn="l"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5. Subsection Slide">
  <p:cSld name="CUSTOM_17_2_1_1_2">
    <p:spTree>
      <p:nvGrpSpPr>
        <p:cNvPr id="1" name="Shape 18"/>
        <p:cNvGrpSpPr/>
        <p:nvPr/>
      </p:nvGrpSpPr>
      <p:grpSpPr>
        <a:xfrm>
          <a:off x="0" y="0"/>
          <a:ext cx="0" cy="0"/>
          <a:chOff x="0" y="0"/>
          <a:chExt cx="0" cy="0"/>
        </a:xfrm>
      </p:grpSpPr>
      <p:pic>
        <p:nvPicPr>
          <p:cNvPr id="19" name="Google Shape;19;p61"/>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20" name="Google Shape;20;p61"/>
          <p:cNvSpPr txBox="1">
            <a:spLocks noGrp="1"/>
          </p:cNvSpPr>
          <p:nvPr>
            <p:ph type="title"/>
          </p:nvPr>
        </p:nvSpPr>
        <p:spPr>
          <a:xfrm>
            <a:off x="274325" y="2088475"/>
            <a:ext cx="8595300" cy="7923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3600"/>
              <a:buFont typeface="Arial"/>
              <a:buNone/>
              <a:defRPr sz="3600" b="0" i="0" u="none" strike="noStrike" cap="none">
                <a:solidFill>
                  <a:srgbClr val="FFFFFF"/>
                </a:solidFill>
                <a:latin typeface="Roboto"/>
                <a:ea typeface="Roboto"/>
                <a:cs typeface="Roboto"/>
                <a:sym typeface="Roboto"/>
              </a:defRPr>
            </a:lvl1pPr>
            <a:lvl2pPr marR="0" lvl="1"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 name="Google Shape;21;p6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l">
              <a:lnSpc>
                <a:spcPct val="100000"/>
              </a:lnSpc>
              <a:spcBef>
                <a:spcPts val="0"/>
              </a:spcBef>
              <a:spcAft>
                <a:spcPts val="0"/>
              </a:spcAft>
              <a:buClr>
                <a:srgbClr val="000000"/>
              </a:buClr>
              <a:buSzPts val="600"/>
              <a:buFont typeface="Arial"/>
              <a:buNone/>
              <a:defRPr sz="600" b="0" i="0" u="none" strike="noStrike" cap="none">
                <a:solidFill>
                  <a:srgbClr val="FFFFFF"/>
                </a:solidFill>
                <a:latin typeface="Arial"/>
                <a:ea typeface="Arial"/>
                <a:cs typeface="Arial"/>
                <a:sym typeface="Arial"/>
              </a:defRPr>
            </a:lvl1pPr>
            <a:lvl2pPr marL="0" marR="0" lvl="1" indent="0" algn="l">
              <a:lnSpc>
                <a:spcPct val="100000"/>
              </a:lnSpc>
              <a:spcBef>
                <a:spcPts val="0"/>
              </a:spcBef>
              <a:spcAft>
                <a:spcPts val="0"/>
              </a:spcAft>
              <a:buClr>
                <a:srgbClr val="000000"/>
              </a:buClr>
              <a:buSzPts val="600"/>
              <a:buFont typeface="Arial"/>
              <a:buNone/>
              <a:defRPr sz="600" b="0" i="0" u="none" strike="noStrike" cap="none">
                <a:solidFill>
                  <a:srgbClr val="FFFFFF"/>
                </a:solidFill>
                <a:latin typeface="Arial"/>
                <a:ea typeface="Arial"/>
                <a:cs typeface="Arial"/>
                <a:sym typeface="Arial"/>
              </a:defRPr>
            </a:lvl2pPr>
            <a:lvl3pPr marL="0" marR="0" lvl="2" indent="0" algn="l">
              <a:lnSpc>
                <a:spcPct val="100000"/>
              </a:lnSpc>
              <a:spcBef>
                <a:spcPts val="0"/>
              </a:spcBef>
              <a:spcAft>
                <a:spcPts val="0"/>
              </a:spcAft>
              <a:buClr>
                <a:srgbClr val="000000"/>
              </a:buClr>
              <a:buSzPts val="600"/>
              <a:buFont typeface="Arial"/>
              <a:buNone/>
              <a:defRPr sz="600" b="0" i="0" u="none" strike="noStrike" cap="none">
                <a:solidFill>
                  <a:srgbClr val="FFFFFF"/>
                </a:solidFill>
                <a:latin typeface="Arial"/>
                <a:ea typeface="Arial"/>
                <a:cs typeface="Arial"/>
                <a:sym typeface="Arial"/>
              </a:defRPr>
            </a:lvl3pPr>
            <a:lvl4pPr marL="0" marR="0" lvl="3" indent="0" algn="l">
              <a:lnSpc>
                <a:spcPct val="100000"/>
              </a:lnSpc>
              <a:spcBef>
                <a:spcPts val="0"/>
              </a:spcBef>
              <a:spcAft>
                <a:spcPts val="0"/>
              </a:spcAft>
              <a:buClr>
                <a:srgbClr val="000000"/>
              </a:buClr>
              <a:buSzPts val="600"/>
              <a:buFont typeface="Arial"/>
              <a:buNone/>
              <a:defRPr sz="600" b="0" i="0" u="none" strike="noStrike" cap="none">
                <a:solidFill>
                  <a:srgbClr val="FFFFFF"/>
                </a:solidFill>
                <a:latin typeface="Arial"/>
                <a:ea typeface="Arial"/>
                <a:cs typeface="Arial"/>
                <a:sym typeface="Arial"/>
              </a:defRPr>
            </a:lvl4pPr>
            <a:lvl5pPr marL="0" marR="0" lvl="4" indent="0" algn="l">
              <a:lnSpc>
                <a:spcPct val="100000"/>
              </a:lnSpc>
              <a:spcBef>
                <a:spcPts val="0"/>
              </a:spcBef>
              <a:spcAft>
                <a:spcPts val="0"/>
              </a:spcAft>
              <a:buClr>
                <a:srgbClr val="000000"/>
              </a:buClr>
              <a:buSzPts val="600"/>
              <a:buFont typeface="Arial"/>
              <a:buNone/>
              <a:defRPr sz="600" b="0" i="0" u="none" strike="noStrike" cap="none">
                <a:solidFill>
                  <a:srgbClr val="FFFFFF"/>
                </a:solidFill>
                <a:latin typeface="Arial"/>
                <a:ea typeface="Arial"/>
                <a:cs typeface="Arial"/>
                <a:sym typeface="Arial"/>
              </a:defRPr>
            </a:lvl5pPr>
            <a:lvl6pPr marL="0" marR="0" lvl="5" indent="0" algn="l">
              <a:lnSpc>
                <a:spcPct val="100000"/>
              </a:lnSpc>
              <a:spcBef>
                <a:spcPts val="0"/>
              </a:spcBef>
              <a:spcAft>
                <a:spcPts val="0"/>
              </a:spcAft>
              <a:buClr>
                <a:srgbClr val="000000"/>
              </a:buClr>
              <a:buSzPts val="600"/>
              <a:buFont typeface="Arial"/>
              <a:buNone/>
              <a:defRPr sz="600" b="0" i="0" u="none" strike="noStrike" cap="none">
                <a:solidFill>
                  <a:srgbClr val="FFFFFF"/>
                </a:solidFill>
                <a:latin typeface="Arial"/>
                <a:ea typeface="Arial"/>
                <a:cs typeface="Arial"/>
                <a:sym typeface="Arial"/>
              </a:defRPr>
            </a:lvl6pPr>
            <a:lvl7pPr marL="0" marR="0" lvl="6" indent="0" algn="l">
              <a:lnSpc>
                <a:spcPct val="100000"/>
              </a:lnSpc>
              <a:spcBef>
                <a:spcPts val="0"/>
              </a:spcBef>
              <a:spcAft>
                <a:spcPts val="0"/>
              </a:spcAft>
              <a:buClr>
                <a:srgbClr val="000000"/>
              </a:buClr>
              <a:buSzPts val="600"/>
              <a:buFont typeface="Arial"/>
              <a:buNone/>
              <a:defRPr sz="600" b="0" i="0" u="none" strike="noStrike" cap="none">
                <a:solidFill>
                  <a:srgbClr val="FFFFFF"/>
                </a:solidFill>
                <a:latin typeface="Arial"/>
                <a:ea typeface="Arial"/>
                <a:cs typeface="Arial"/>
                <a:sym typeface="Arial"/>
              </a:defRPr>
            </a:lvl7pPr>
            <a:lvl8pPr marL="0" marR="0" lvl="7" indent="0" algn="l">
              <a:lnSpc>
                <a:spcPct val="100000"/>
              </a:lnSpc>
              <a:spcBef>
                <a:spcPts val="0"/>
              </a:spcBef>
              <a:spcAft>
                <a:spcPts val="0"/>
              </a:spcAft>
              <a:buClr>
                <a:srgbClr val="000000"/>
              </a:buClr>
              <a:buSzPts val="600"/>
              <a:buFont typeface="Arial"/>
              <a:buNone/>
              <a:defRPr sz="600" b="0" i="0" u="none" strike="noStrike" cap="none">
                <a:solidFill>
                  <a:srgbClr val="FFFFFF"/>
                </a:solidFill>
                <a:latin typeface="Arial"/>
                <a:ea typeface="Arial"/>
                <a:cs typeface="Arial"/>
                <a:sym typeface="Arial"/>
              </a:defRPr>
            </a:lvl8pPr>
            <a:lvl9pPr marL="0" marR="0" lvl="8" indent="0" algn="l">
              <a:lnSpc>
                <a:spcPct val="100000"/>
              </a:lnSpc>
              <a:spcBef>
                <a:spcPts val="0"/>
              </a:spcBef>
              <a:spcAft>
                <a:spcPts val="0"/>
              </a:spcAft>
              <a:buClr>
                <a:srgbClr val="000000"/>
              </a:buClr>
              <a:buSzPts val="600"/>
              <a:buFont typeface="Arial"/>
              <a:buNone/>
              <a:defRPr sz="600" b="0" i="0" u="none" strike="noStrike" cap="none">
                <a:solidFill>
                  <a:srgbClr val="FFFFFF"/>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
              <a:t>‹#›</a:t>
            </a:fld>
            <a:endParaRPr/>
          </a:p>
        </p:txBody>
      </p:sp>
      <p:sp>
        <p:nvSpPr>
          <p:cNvPr id="22" name="Google Shape;22;p61"/>
          <p:cNvSpPr txBox="1">
            <a:spLocks noGrp="1"/>
          </p:cNvSpPr>
          <p:nvPr>
            <p:ph type="sldNum" idx="2"/>
          </p:nvPr>
        </p:nvSpPr>
        <p:spPr>
          <a:xfrm>
            <a:off x="8607775" y="4957200"/>
            <a:ext cx="261900" cy="105600"/>
          </a:xfrm>
          <a:prstGeom prst="rect">
            <a:avLst/>
          </a:prstGeom>
          <a:noFill/>
          <a:ln>
            <a:noFill/>
          </a:ln>
        </p:spPr>
        <p:txBody>
          <a:bodyPr spcFirstLastPara="1" wrap="square" lIns="0" tIns="0" rIns="0" bIns="91425" anchor="t" anchorCtr="0">
            <a:noAutofit/>
          </a:bodyPr>
          <a:lstStyle>
            <a:lvl1pPr marL="0" marR="0" lvl="0" indent="0" algn="r">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23" name="Google Shape;23;p61"/>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marR="0" lvl="0" algn="l"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11. Activity">
  <p:cSld name="CUSTOM_2_3_1_1_1_1_1_2_1_2_1_1_1_1">
    <p:spTree>
      <p:nvGrpSpPr>
        <p:cNvPr id="1" name="Shape 263"/>
        <p:cNvGrpSpPr/>
        <p:nvPr/>
      </p:nvGrpSpPr>
      <p:grpSpPr>
        <a:xfrm>
          <a:off x="0" y="0"/>
          <a:ext cx="0" cy="0"/>
          <a:chOff x="0" y="0"/>
          <a:chExt cx="0" cy="0"/>
        </a:xfrm>
      </p:grpSpPr>
      <p:pic>
        <p:nvPicPr>
          <p:cNvPr id="264" name="Google Shape;264;p79"/>
          <p:cNvPicPr preferRelativeResize="0"/>
          <p:nvPr/>
        </p:nvPicPr>
        <p:blipFill rotWithShape="1">
          <a:blip r:embed="rId2">
            <a:alphaModFix/>
          </a:blip>
          <a:srcRect t="58" b="59"/>
          <a:stretch/>
        </p:blipFill>
        <p:spPr>
          <a:xfrm>
            <a:off x="274320" y="274881"/>
            <a:ext cx="8595360" cy="4593743"/>
          </a:xfrm>
          <a:prstGeom prst="rect">
            <a:avLst/>
          </a:prstGeom>
          <a:noFill/>
          <a:ln>
            <a:noFill/>
          </a:ln>
        </p:spPr>
      </p:pic>
      <p:sp>
        <p:nvSpPr>
          <p:cNvPr id="265" name="Google Shape;265;p79"/>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66" name="Google Shape;266;p79"/>
          <p:cNvPicPr preferRelativeResize="0"/>
          <p:nvPr/>
        </p:nvPicPr>
        <p:blipFill rotWithShape="1">
          <a:blip r:embed="rId3">
            <a:alphaModFix/>
          </a:blip>
          <a:srcRect/>
          <a:stretch/>
        </p:blipFill>
        <p:spPr>
          <a:xfrm>
            <a:off x="8062160" y="3975150"/>
            <a:ext cx="548640" cy="725893"/>
          </a:xfrm>
          <a:prstGeom prst="rect">
            <a:avLst/>
          </a:prstGeom>
          <a:noFill/>
          <a:ln>
            <a:noFill/>
          </a:ln>
        </p:spPr>
      </p:pic>
      <p:sp>
        <p:nvSpPr>
          <p:cNvPr id="267" name="Google Shape;267;p79"/>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marR="0" lvl="0" algn="r" rtl="0">
              <a:lnSpc>
                <a:spcPct val="100000"/>
              </a:lnSpc>
              <a:spcBef>
                <a:spcPts val="0"/>
              </a:spcBef>
              <a:spcAft>
                <a:spcPts val="0"/>
              </a:spcAft>
              <a:buClr>
                <a:srgbClr val="000000"/>
              </a:buClr>
              <a:buSzPts val="1800"/>
              <a:buFont typeface="Arial"/>
              <a:buNone/>
              <a:defRPr sz="1800" b="0" i="0" u="none" strike="noStrike" cap="none">
                <a:solidFill>
                  <a:srgbClr val="FFFFFF"/>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68" name="Google Shape;268;p79"/>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69" name="Google Shape;269;p79"/>
          <p:cNvPicPr preferRelativeResize="0"/>
          <p:nvPr/>
        </p:nvPicPr>
        <p:blipFill rotWithShape="1">
          <a:blip r:embed="rId4">
            <a:alphaModFix/>
          </a:blip>
          <a:srcRect t="29" b="39"/>
          <a:stretch/>
        </p:blipFill>
        <p:spPr>
          <a:xfrm>
            <a:off x="899000" y="1133363"/>
            <a:ext cx="1737360" cy="1911096"/>
          </a:xfrm>
          <a:prstGeom prst="rect">
            <a:avLst/>
          </a:prstGeom>
          <a:noFill/>
          <a:ln>
            <a:noFill/>
          </a:ln>
        </p:spPr>
      </p:pic>
      <p:sp>
        <p:nvSpPr>
          <p:cNvPr id="270" name="Google Shape;270;p79"/>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marL="0" marR="0" lvl="0" indent="0" algn="r">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271" name="Google Shape;271;p79"/>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000000"/>
              </a:buClr>
              <a:buSzPts val="1300"/>
              <a:buFont typeface="Arial"/>
              <a:buNone/>
            </a:pPr>
            <a:r>
              <a:rPr lang="en" sz="1300" b="1" i="0" u="none" strike="noStrike" cap="none">
                <a:solidFill>
                  <a:srgbClr val="FFFFFF"/>
                </a:solidFill>
                <a:latin typeface="Roboto"/>
                <a:ea typeface="Roboto"/>
                <a:cs typeface="Roboto"/>
                <a:sym typeface="Roboto"/>
              </a:rPr>
              <a:t>Suggested Time:</a:t>
            </a:r>
            <a:endParaRPr sz="1300" b="1" i="0" u="none" strike="noStrike" cap="none">
              <a:solidFill>
                <a:srgbClr val="FFFFFF"/>
              </a:solidFill>
              <a:latin typeface="Roboto"/>
              <a:ea typeface="Roboto"/>
              <a:cs typeface="Roboto"/>
              <a:sym typeface="Roboto"/>
            </a:endParaRPr>
          </a:p>
        </p:txBody>
      </p:sp>
      <p:sp>
        <p:nvSpPr>
          <p:cNvPr id="272" name="Google Shape;272;p79"/>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marR="0" lvl="0" algn="l"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3" name="Google Shape;273;p79"/>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marR="0" lvl="0"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13. Challenge">
  <p:cSld name="CUSTOM_2_3_1_1_1_1_1_2_1_2_1_1_4">
    <p:spTree>
      <p:nvGrpSpPr>
        <p:cNvPr id="1" name="Shape 274"/>
        <p:cNvGrpSpPr/>
        <p:nvPr/>
      </p:nvGrpSpPr>
      <p:grpSpPr>
        <a:xfrm>
          <a:off x="0" y="0"/>
          <a:ext cx="0" cy="0"/>
          <a:chOff x="0" y="0"/>
          <a:chExt cx="0" cy="0"/>
        </a:xfrm>
      </p:grpSpPr>
      <p:pic>
        <p:nvPicPr>
          <p:cNvPr id="275" name="Google Shape;275;p80"/>
          <p:cNvPicPr preferRelativeResize="0"/>
          <p:nvPr/>
        </p:nvPicPr>
        <p:blipFill rotWithShape="1">
          <a:blip r:embed="rId2">
            <a:alphaModFix/>
          </a:blip>
          <a:srcRect t="58" b="59"/>
          <a:stretch/>
        </p:blipFill>
        <p:spPr>
          <a:xfrm>
            <a:off x="274320" y="274881"/>
            <a:ext cx="8595360" cy="4593743"/>
          </a:xfrm>
          <a:prstGeom prst="rect">
            <a:avLst/>
          </a:prstGeom>
          <a:noFill/>
          <a:ln>
            <a:noFill/>
          </a:ln>
        </p:spPr>
      </p:pic>
      <p:sp>
        <p:nvSpPr>
          <p:cNvPr id="276" name="Google Shape;276;p80"/>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77" name="Google Shape;277;p80"/>
          <p:cNvPicPr preferRelativeResize="0"/>
          <p:nvPr/>
        </p:nvPicPr>
        <p:blipFill rotWithShape="1">
          <a:blip r:embed="rId3">
            <a:alphaModFix/>
          </a:blip>
          <a:srcRect/>
          <a:stretch/>
        </p:blipFill>
        <p:spPr>
          <a:xfrm>
            <a:off x="8062160" y="3975150"/>
            <a:ext cx="548640" cy="725893"/>
          </a:xfrm>
          <a:prstGeom prst="rect">
            <a:avLst/>
          </a:prstGeom>
          <a:noFill/>
          <a:ln>
            <a:noFill/>
          </a:ln>
        </p:spPr>
      </p:pic>
      <p:sp>
        <p:nvSpPr>
          <p:cNvPr id="278" name="Google Shape;278;p80"/>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marL="0" marR="0" lvl="0" indent="0" algn="r">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279" name="Google Shape;279;p80"/>
          <p:cNvSpPr txBox="1">
            <a:spLocks noGrp="1"/>
          </p:cNvSpPr>
          <p:nvPr>
            <p:ph type="title"/>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marR="0" lvl="0"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0" name="Google Shape;280;p80"/>
          <p:cNvSpPr txBox="1">
            <a:spLocks noGrp="1"/>
          </p:cNvSpPr>
          <p:nvPr>
            <p:ph type="title" idx="2"/>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marR="0" lvl="0" algn="r" rtl="0">
              <a:lnSpc>
                <a:spcPct val="100000"/>
              </a:lnSpc>
              <a:spcBef>
                <a:spcPts val="0"/>
              </a:spcBef>
              <a:spcAft>
                <a:spcPts val="0"/>
              </a:spcAft>
              <a:buClr>
                <a:srgbClr val="000000"/>
              </a:buClr>
              <a:buSzPts val="1800"/>
              <a:buFont typeface="Arial"/>
              <a:buNone/>
              <a:defRPr sz="1800" b="0" i="0" u="none" strike="noStrike" cap="none">
                <a:solidFill>
                  <a:srgbClr val="FFFFFF"/>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1" name="Google Shape;281;p80"/>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000000"/>
              </a:buClr>
              <a:buSzPts val="1300"/>
              <a:buFont typeface="Arial"/>
              <a:buNone/>
            </a:pPr>
            <a:r>
              <a:rPr lang="en" sz="1300" b="1" i="0" u="none" strike="noStrike" cap="none">
                <a:solidFill>
                  <a:srgbClr val="FFFFFF"/>
                </a:solidFill>
                <a:latin typeface="Roboto"/>
                <a:ea typeface="Roboto"/>
                <a:cs typeface="Roboto"/>
                <a:sym typeface="Roboto"/>
              </a:rPr>
              <a:t>Suggested Time:</a:t>
            </a:r>
            <a:endParaRPr sz="1300" b="1" i="0" u="none" strike="noStrike" cap="none">
              <a:solidFill>
                <a:srgbClr val="FFFFFF"/>
              </a:solidFill>
              <a:latin typeface="Roboto"/>
              <a:ea typeface="Roboto"/>
              <a:cs typeface="Roboto"/>
              <a:sym typeface="Roboto"/>
            </a:endParaRPr>
          </a:p>
        </p:txBody>
      </p:sp>
      <p:sp>
        <p:nvSpPr>
          <p:cNvPr id="282" name="Google Shape;282;p80"/>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marR="0" lvl="0" algn="l"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pic>
        <p:nvPicPr>
          <p:cNvPr id="283" name="Google Shape;283;p80"/>
          <p:cNvPicPr preferRelativeResize="0"/>
          <p:nvPr/>
        </p:nvPicPr>
        <p:blipFill rotWithShape="1">
          <a:blip r:embed="rId4">
            <a:alphaModFix/>
          </a:blip>
          <a:srcRect/>
          <a:stretch/>
        </p:blipFill>
        <p:spPr>
          <a:xfrm>
            <a:off x="273900" y="-595025"/>
            <a:ext cx="2950353" cy="5143500"/>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14. Challenge with Instructions">
  <p:cSld name="CUSTOM_2_5_1_4">
    <p:spTree>
      <p:nvGrpSpPr>
        <p:cNvPr id="1" name="Shape 284"/>
        <p:cNvGrpSpPr/>
        <p:nvPr/>
      </p:nvGrpSpPr>
      <p:grpSpPr>
        <a:xfrm>
          <a:off x="0" y="0"/>
          <a:ext cx="0" cy="0"/>
          <a:chOff x="0" y="0"/>
          <a:chExt cx="0" cy="0"/>
        </a:xfrm>
      </p:grpSpPr>
      <p:sp>
        <p:nvSpPr>
          <p:cNvPr id="285" name="Google Shape;285;p81"/>
          <p:cNvSpPr txBox="1">
            <a:spLocks noGrp="1"/>
          </p:cNvSpPr>
          <p:nvPr>
            <p:ph type="title"/>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marR="0" lvl="0" algn="r"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6" name="Google Shape;286;p81"/>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marL="0" marR="0" lvl="0" indent="0" algn="r">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cxnSp>
        <p:nvCxnSpPr>
          <p:cNvPr id="287" name="Google Shape;287;p81"/>
          <p:cNvCxnSpPr/>
          <p:nvPr/>
        </p:nvCxnSpPr>
        <p:spPr>
          <a:xfrm>
            <a:off x="274320" y="4906455"/>
            <a:ext cx="8595600" cy="10200"/>
          </a:xfrm>
          <a:prstGeom prst="straightConnector1">
            <a:avLst/>
          </a:prstGeom>
          <a:noFill/>
          <a:ln w="9525" cap="flat" cmpd="sng">
            <a:solidFill>
              <a:srgbClr val="A9B7C0"/>
            </a:solidFill>
            <a:prstDash val="solid"/>
            <a:round/>
            <a:headEnd type="none" w="sm" len="sm"/>
            <a:tailEnd type="none" w="sm" len="sm"/>
          </a:ln>
        </p:spPr>
      </p:cxnSp>
      <p:sp>
        <p:nvSpPr>
          <p:cNvPr id="288" name="Google Shape;288;p81"/>
          <p:cNvSpPr txBox="1">
            <a:spLocks noGrp="1"/>
          </p:cNvSpPr>
          <p:nvPr>
            <p:ph type="body" idx="1"/>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marR="0" lvl="0" indent="-317500" algn="l" rtl="0">
              <a:lnSpc>
                <a:spcPct val="100000"/>
              </a:lnSpc>
              <a:spcBef>
                <a:spcPts val="0"/>
              </a:spcBef>
              <a:spcAft>
                <a:spcPts val="0"/>
              </a:spcAft>
              <a:buClr>
                <a:srgbClr val="000000"/>
              </a:buClr>
              <a:buSzPts val="1400"/>
              <a:buFont typeface="Roboto"/>
              <a:buChar char="●"/>
              <a:defRPr sz="1400" b="0" i="0" u="none" strike="noStrike" cap="none">
                <a:solidFill>
                  <a:srgbClr val="000000"/>
                </a:solidFill>
                <a:latin typeface="Roboto"/>
                <a:ea typeface="Roboto"/>
                <a:cs typeface="Roboto"/>
                <a:sym typeface="Roboto"/>
              </a:defRPr>
            </a:lvl1pPr>
            <a:lvl2pPr marL="914400" marR="0" lvl="1" indent="-317500" algn="l" rtl="0">
              <a:lnSpc>
                <a:spcPct val="100000"/>
              </a:lnSpc>
              <a:spcBef>
                <a:spcPts val="800"/>
              </a:spcBef>
              <a:spcAft>
                <a:spcPts val="0"/>
              </a:spcAft>
              <a:buClr>
                <a:srgbClr val="000000"/>
              </a:buClr>
              <a:buSzPts val="1400"/>
              <a:buFont typeface="Roboto"/>
              <a:buChar char="○"/>
              <a:defRPr sz="1400" b="0" i="0" u="none" strike="noStrike" cap="none">
                <a:solidFill>
                  <a:srgbClr val="000000"/>
                </a:solidFill>
                <a:latin typeface="Roboto"/>
                <a:ea typeface="Roboto"/>
                <a:cs typeface="Roboto"/>
                <a:sym typeface="Roboto"/>
              </a:defRPr>
            </a:lvl2pPr>
            <a:lvl3pPr marL="1371600" marR="0" lvl="2" indent="-317500" algn="l" rtl="0">
              <a:lnSpc>
                <a:spcPct val="100000"/>
              </a:lnSpc>
              <a:spcBef>
                <a:spcPts val="800"/>
              </a:spcBef>
              <a:spcAft>
                <a:spcPts val="0"/>
              </a:spcAft>
              <a:buClr>
                <a:srgbClr val="000000"/>
              </a:buClr>
              <a:buSzPts val="1400"/>
              <a:buFont typeface="Roboto"/>
              <a:buChar char="■"/>
              <a:defRPr sz="1400" b="0" i="0" u="none" strike="noStrike" cap="none">
                <a:solidFill>
                  <a:srgbClr val="000000"/>
                </a:solidFill>
                <a:latin typeface="Roboto"/>
                <a:ea typeface="Roboto"/>
                <a:cs typeface="Roboto"/>
                <a:sym typeface="Roboto"/>
              </a:defRPr>
            </a:lvl3pPr>
            <a:lvl4pPr marL="1828800" marR="0" lvl="3" indent="-317500" algn="l" rtl="0">
              <a:lnSpc>
                <a:spcPct val="100000"/>
              </a:lnSpc>
              <a:spcBef>
                <a:spcPts val="800"/>
              </a:spcBef>
              <a:spcAft>
                <a:spcPts val="0"/>
              </a:spcAft>
              <a:buClr>
                <a:srgbClr val="000000"/>
              </a:buClr>
              <a:buSzPts val="1400"/>
              <a:buFont typeface="Roboto"/>
              <a:buChar char="●"/>
              <a:defRPr sz="1400" b="0" i="0" u="none" strike="noStrike" cap="none">
                <a:solidFill>
                  <a:srgbClr val="000000"/>
                </a:solidFill>
                <a:latin typeface="Roboto"/>
                <a:ea typeface="Roboto"/>
                <a:cs typeface="Roboto"/>
                <a:sym typeface="Roboto"/>
              </a:defRPr>
            </a:lvl4pPr>
            <a:lvl5pPr marL="2286000" marR="0" lvl="4" indent="-317500" algn="l" rtl="0">
              <a:lnSpc>
                <a:spcPct val="100000"/>
              </a:lnSpc>
              <a:spcBef>
                <a:spcPts val="800"/>
              </a:spcBef>
              <a:spcAft>
                <a:spcPts val="0"/>
              </a:spcAft>
              <a:buClr>
                <a:srgbClr val="000000"/>
              </a:buClr>
              <a:buSzPts val="1400"/>
              <a:buFont typeface="Roboto"/>
              <a:buChar char="○"/>
              <a:defRPr sz="1400" b="0" i="0" u="none" strike="noStrike" cap="none">
                <a:solidFill>
                  <a:srgbClr val="000000"/>
                </a:solidFill>
                <a:latin typeface="Roboto"/>
                <a:ea typeface="Roboto"/>
                <a:cs typeface="Roboto"/>
                <a:sym typeface="Roboto"/>
              </a:defRPr>
            </a:lvl5pPr>
            <a:lvl6pPr marL="2743200" marR="0" lvl="5" indent="-317500" algn="l" rtl="0">
              <a:lnSpc>
                <a:spcPct val="100000"/>
              </a:lnSpc>
              <a:spcBef>
                <a:spcPts val="800"/>
              </a:spcBef>
              <a:spcAft>
                <a:spcPts val="0"/>
              </a:spcAft>
              <a:buClr>
                <a:srgbClr val="000000"/>
              </a:buClr>
              <a:buSzPts val="1400"/>
              <a:buFont typeface="Roboto"/>
              <a:buChar char="■"/>
              <a:defRPr sz="1400" b="0" i="0" u="none" strike="noStrike" cap="none">
                <a:solidFill>
                  <a:srgbClr val="000000"/>
                </a:solidFill>
                <a:latin typeface="Roboto"/>
                <a:ea typeface="Roboto"/>
                <a:cs typeface="Roboto"/>
                <a:sym typeface="Roboto"/>
              </a:defRPr>
            </a:lvl6pPr>
            <a:lvl7pPr marL="3200400" marR="0" lvl="6" indent="-317500" algn="l" rtl="0">
              <a:lnSpc>
                <a:spcPct val="100000"/>
              </a:lnSpc>
              <a:spcBef>
                <a:spcPts val="800"/>
              </a:spcBef>
              <a:spcAft>
                <a:spcPts val="0"/>
              </a:spcAft>
              <a:buClr>
                <a:srgbClr val="000000"/>
              </a:buClr>
              <a:buSzPts val="1400"/>
              <a:buFont typeface="Roboto"/>
              <a:buChar char="●"/>
              <a:defRPr sz="1400" b="0" i="0" u="none" strike="noStrike" cap="none">
                <a:solidFill>
                  <a:srgbClr val="000000"/>
                </a:solidFill>
                <a:latin typeface="Roboto"/>
                <a:ea typeface="Roboto"/>
                <a:cs typeface="Roboto"/>
                <a:sym typeface="Roboto"/>
              </a:defRPr>
            </a:lvl7pPr>
            <a:lvl8pPr marL="3657600" marR="0" lvl="7" indent="-317500" algn="l" rtl="0">
              <a:lnSpc>
                <a:spcPct val="100000"/>
              </a:lnSpc>
              <a:spcBef>
                <a:spcPts val="800"/>
              </a:spcBef>
              <a:spcAft>
                <a:spcPts val="0"/>
              </a:spcAft>
              <a:buClr>
                <a:srgbClr val="000000"/>
              </a:buClr>
              <a:buSzPts val="1400"/>
              <a:buFont typeface="Roboto"/>
              <a:buChar char="○"/>
              <a:defRPr sz="1400" b="0" i="0" u="none" strike="noStrike" cap="none">
                <a:solidFill>
                  <a:srgbClr val="000000"/>
                </a:solidFill>
                <a:latin typeface="Roboto"/>
                <a:ea typeface="Roboto"/>
                <a:cs typeface="Roboto"/>
                <a:sym typeface="Roboto"/>
              </a:defRPr>
            </a:lvl8pPr>
            <a:lvl9pPr marL="4114800" marR="0" lvl="8" indent="-317500" algn="l" rtl="0">
              <a:lnSpc>
                <a:spcPct val="100000"/>
              </a:lnSpc>
              <a:spcBef>
                <a:spcPts val="800"/>
              </a:spcBef>
              <a:spcAft>
                <a:spcPts val="800"/>
              </a:spcAft>
              <a:buClr>
                <a:srgbClr val="000000"/>
              </a:buClr>
              <a:buSzPts val="1400"/>
              <a:buFont typeface="Roboto"/>
              <a:buChar char="■"/>
              <a:defRPr sz="1400" b="0" i="0" u="none" strike="noStrike" cap="none">
                <a:solidFill>
                  <a:srgbClr val="000000"/>
                </a:solidFill>
                <a:latin typeface="Roboto"/>
                <a:ea typeface="Roboto"/>
                <a:cs typeface="Roboto"/>
                <a:sym typeface="Roboto"/>
              </a:defRPr>
            </a:lvl9pPr>
          </a:lstStyle>
          <a:p>
            <a:endParaRPr/>
          </a:p>
        </p:txBody>
      </p:sp>
      <p:sp>
        <p:nvSpPr>
          <p:cNvPr id="289" name="Google Shape;289;p81"/>
          <p:cNvSpPr txBox="1">
            <a:spLocks noGrp="1"/>
          </p:cNvSpPr>
          <p:nvPr>
            <p:ph type="title" idx="2"/>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marR="0" lvl="0"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Roboto Medium"/>
                <a:ea typeface="Roboto Medium"/>
                <a:cs typeface="Roboto Medium"/>
                <a:sym typeface="Roboto Medium"/>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0" name="Google Shape;290;p81"/>
          <p:cNvSpPr txBox="1">
            <a:spLocks noGrp="1"/>
          </p:cNvSpPr>
          <p:nvPr>
            <p:ph type="subTitle" idx="3"/>
          </p:nvPr>
        </p:nvSpPr>
        <p:spPr>
          <a:xfrm>
            <a:off x="0" y="675975"/>
            <a:ext cx="9144000" cy="364800"/>
          </a:xfrm>
          <a:prstGeom prst="rect">
            <a:avLst/>
          </a:prstGeom>
          <a:noFill/>
          <a:ln>
            <a:noFill/>
          </a:ln>
        </p:spPr>
        <p:txBody>
          <a:bodyPr spcFirstLastPara="1" wrap="square" lIns="457200" tIns="91425" rIns="457200" bIns="0" anchor="t" anchorCtr="0">
            <a:noAutofit/>
          </a:bodyPr>
          <a:lstStyle>
            <a:lvl1pPr marR="0" lvl="0"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cxnSp>
        <p:nvCxnSpPr>
          <p:cNvPr id="291" name="Google Shape;291;p81"/>
          <p:cNvCxnSpPr/>
          <p:nvPr/>
        </p:nvCxnSpPr>
        <p:spPr>
          <a:xfrm>
            <a:off x="274375" y="640080"/>
            <a:ext cx="8595600" cy="10200"/>
          </a:xfrm>
          <a:prstGeom prst="straightConnector1">
            <a:avLst/>
          </a:prstGeom>
          <a:noFill/>
          <a:ln w="9525" cap="flat" cmpd="sng">
            <a:solidFill>
              <a:schemeClr val="dk2"/>
            </a:solidFill>
            <a:prstDash val="solid"/>
            <a:round/>
            <a:headEnd type="none" w="sm" len="sm"/>
            <a:tailEnd type="none" w="sm" len="sm"/>
          </a:ln>
        </p:spPr>
      </p:cxnSp>
      <p:sp>
        <p:nvSpPr>
          <p:cNvPr id="292" name="Google Shape;292;p81"/>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marR="0" lvl="0" algn="l"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pic>
        <p:nvPicPr>
          <p:cNvPr id="293" name="Google Shape;293;p81"/>
          <p:cNvPicPr preferRelativeResize="0"/>
          <p:nvPr/>
        </p:nvPicPr>
        <p:blipFill rotWithShape="1">
          <a:blip r:embed="rId2">
            <a:alphaModFix/>
          </a:blip>
          <a:srcRect/>
          <a:stretch/>
        </p:blipFill>
        <p:spPr>
          <a:xfrm>
            <a:off x="8213200" y="3862850"/>
            <a:ext cx="656773" cy="1144971"/>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15. Homework">
  <p:cSld name="CUSTOM_2_3_1_1_1_1_1_2_1_2_1_1_3_1">
    <p:spTree>
      <p:nvGrpSpPr>
        <p:cNvPr id="1" name="Shape 294"/>
        <p:cNvGrpSpPr/>
        <p:nvPr/>
      </p:nvGrpSpPr>
      <p:grpSpPr>
        <a:xfrm>
          <a:off x="0" y="0"/>
          <a:ext cx="0" cy="0"/>
          <a:chOff x="0" y="0"/>
          <a:chExt cx="0" cy="0"/>
        </a:xfrm>
      </p:grpSpPr>
      <p:pic>
        <p:nvPicPr>
          <p:cNvPr id="295" name="Google Shape;295;p82"/>
          <p:cNvPicPr preferRelativeResize="0"/>
          <p:nvPr/>
        </p:nvPicPr>
        <p:blipFill rotWithShape="1">
          <a:blip r:embed="rId2">
            <a:alphaModFix/>
          </a:blip>
          <a:srcRect t="58" b="59"/>
          <a:stretch/>
        </p:blipFill>
        <p:spPr>
          <a:xfrm>
            <a:off x="274320" y="274881"/>
            <a:ext cx="8595360" cy="4593743"/>
          </a:xfrm>
          <a:prstGeom prst="rect">
            <a:avLst/>
          </a:prstGeom>
          <a:noFill/>
          <a:ln>
            <a:noFill/>
          </a:ln>
        </p:spPr>
      </p:pic>
      <p:sp>
        <p:nvSpPr>
          <p:cNvPr id="296" name="Google Shape;296;p82"/>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97" name="Google Shape;297;p82"/>
          <p:cNvPicPr preferRelativeResize="0"/>
          <p:nvPr/>
        </p:nvPicPr>
        <p:blipFill rotWithShape="1">
          <a:blip r:embed="rId3">
            <a:alphaModFix/>
          </a:blip>
          <a:srcRect l="209" r="208"/>
          <a:stretch/>
        </p:blipFill>
        <p:spPr>
          <a:xfrm>
            <a:off x="858369" y="1097625"/>
            <a:ext cx="1737361" cy="1980591"/>
          </a:xfrm>
          <a:prstGeom prst="rect">
            <a:avLst/>
          </a:prstGeom>
          <a:noFill/>
          <a:ln>
            <a:noFill/>
          </a:ln>
        </p:spPr>
      </p:pic>
      <p:sp>
        <p:nvSpPr>
          <p:cNvPr id="298" name="Google Shape;298;p82"/>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99" name="Google Shape;299;p82"/>
          <p:cNvPicPr preferRelativeResize="0"/>
          <p:nvPr/>
        </p:nvPicPr>
        <p:blipFill rotWithShape="1">
          <a:blip r:embed="rId4">
            <a:alphaModFix/>
          </a:blip>
          <a:srcRect/>
          <a:stretch/>
        </p:blipFill>
        <p:spPr>
          <a:xfrm>
            <a:off x="8062160" y="3975150"/>
            <a:ext cx="548640" cy="725893"/>
          </a:xfrm>
          <a:prstGeom prst="rect">
            <a:avLst/>
          </a:prstGeom>
          <a:noFill/>
          <a:ln>
            <a:noFill/>
          </a:ln>
        </p:spPr>
      </p:pic>
      <p:sp>
        <p:nvSpPr>
          <p:cNvPr id="300" name="Google Shape;300;p82"/>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marL="0" marR="0" lvl="0" indent="0" algn="r">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301" name="Google Shape;301;p82"/>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marR="0" lvl="0" algn="r" rtl="0">
              <a:lnSpc>
                <a:spcPct val="100000"/>
              </a:lnSpc>
              <a:spcBef>
                <a:spcPts val="0"/>
              </a:spcBef>
              <a:spcAft>
                <a:spcPts val="0"/>
              </a:spcAft>
              <a:buClr>
                <a:srgbClr val="000000"/>
              </a:buClr>
              <a:buSzPts val="1800"/>
              <a:buFont typeface="Arial"/>
              <a:buNone/>
              <a:defRPr sz="1800" b="0" i="0" u="none" strike="noStrike" cap="none">
                <a:solidFill>
                  <a:srgbClr val="FFFFFF"/>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02" name="Google Shape;302;p82"/>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000000"/>
              </a:buClr>
              <a:buSzPts val="1300"/>
              <a:buFont typeface="Arial"/>
              <a:buNone/>
            </a:pPr>
            <a:r>
              <a:rPr lang="en" sz="1300" b="1" i="0" u="none" strike="noStrike" cap="none">
                <a:solidFill>
                  <a:srgbClr val="FFFFFF"/>
                </a:solidFill>
                <a:latin typeface="Roboto"/>
                <a:ea typeface="Roboto"/>
                <a:cs typeface="Roboto"/>
                <a:sym typeface="Roboto"/>
              </a:rPr>
              <a:t>Due Date:</a:t>
            </a:r>
            <a:endParaRPr sz="1300" b="1" i="0" u="none" strike="noStrike" cap="none">
              <a:solidFill>
                <a:srgbClr val="FFFFFF"/>
              </a:solidFill>
              <a:latin typeface="Roboto"/>
              <a:ea typeface="Roboto"/>
              <a:cs typeface="Roboto"/>
              <a:sym typeface="Roboto"/>
            </a:endParaRPr>
          </a:p>
        </p:txBody>
      </p:sp>
      <p:sp>
        <p:nvSpPr>
          <p:cNvPr id="303" name="Google Shape;303;p82"/>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marR="0" lvl="0" algn="l"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04" name="Google Shape;304;p82"/>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marR="0" lvl="0"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extLst>
    <p:ext uri="{DCECCB84-F9BA-43D5-87BE-67443E8EF086}">
      <p15:sldGuideLst xmlns:p15="http://schemas.microsoft.com/office/powerpoint/2012/main">
        <p15:guide id="1" pos="1800">
          <p15:clr>
            <a:srgbClr val="F9AD4C"/>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16. Homework with Instructions">
  <p:cSld name="CUSTOM_2_5_2">
    <p:spTree>
      <p:nvGrpSpPr>
        <p:cNvPr id="1" name="Shape 305"/>
        <p:cNvGrpSpPr/>
        <p:nvPr/>
      </p:nvGrpSpPr>
      <p:grpSpPr>
        <a:xfrm>
          <a:off x="0" y="0"/>
          <a:ext cx="0" cy="0"/>
          <a:chOff x="0" y="0"/>
          <a:chExt cx="0" cy="0"/>
        </a:xfrm>
      </p:grpSpPr>
      <p:sp>
        <p:nvSpPr>
          <p:cNvPr id="306" name="Google Shape;306;p83"/>
          <p:cNvSpPr txBox="1">
            <a:spLocks noGrp="1"/>
          </p:cNvSpPr>
          <p:nvPr>
            <p:ph type="body" idx="1"/>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marR="0" lvl="0" indent="-317500" algn="l" rtl="0">
              <a:lnSpc>
                <a:spcPct val="100000"/>
              </a:lnSpc>
              <a:spcBef>
                <a:spcPts val="0"/>
              </a:spcBef>
              <a:spcAft>
                <a:spcPts val="0"/>
              </a:spcAft>
              <a:buClr>
                <a:srgbClr val="000000"/>
              </a:buClr>
              <a:buSzPts val="1400"/>
              <a:buFont typeface="Roboto"/>
              <a:buChar char="●"/>
              <a:defRPr sz="1400" b="0" i="0" u="none" strike="noStrike" cap="none">
                <a:solidFill>
                  <a:srgbClr val="000000"/>
                </a:solidFill>
                <a:latin typeface="Roboto"/>
                <a:ea typeface="Roboto"/>
                <a:cs typeface="Roboto"/>
                <a:sym typeface="Roboto"/>
              </a:defRPr>
            </a:lvl1pPr>
            <a:lvl2pPr marL="914400" marR="0" lvl="1" indent="-317500" algn="l" rtl="0">
              <a:lnSpc>
                <a:spcPct val="100000"/>
              </a:lnSpc>
              <a:spcBef>
                <a:spcPts val="800"/>
              </a:spcBef>
              <a:spcAft>
                <a:spcPts val="0"/>
              </a:spcAft>
              <a:buClr>
                <a:srgbClr val="000000"/>
              </a:buClr>
              <a:buSzPts val="1400"/>
              <a:buFont typeface="Roboto"/>
              <a:buChar char="○"/>
              <a:defRPr sz="1400" b="0" i="0" u="none" strike="noStrike" cap="none">
                <a:solidFill>
                  <a:srgbClr val="000000"/>
                </a:solidFill>
                <a:latin typeface="Roboto"/>
                <a:ea typeface="Roboto"/>
                <a:cs typeface="Roboto"/>
                <a:sym typeface="Roboto"/>
              </a:defRPr>
            </a:lvl2pPr>
            <a:lvl3pPr marL="1371600" marR="0" lvl="2" indent="-317500" algn="l" rtl="0">
              <a:lnSpc>
                <a:spcPct val="100000"/>
              </a:lnSpc>
              <a:spcBef>
                <a:spcPts val="800"/>
              </a:spcBef>
              <a:spcAft>
                <a:spcPts val="0"/>
              </a:spcAft>
              <a:buClr>
                <a:srgbClr val="000000"/>
              </a:buClr>
              <a:buSzPts val="1400"/>
              <a:buFont typeface="Roboto"/>
              <a:buChar char="■"/>
              <a:defRPr sz="1400" b="0" i="0" u="none" strike="noStrike" cap="none">
                <a:solidFill>
                  <a:srgbClr val="000000"/>
                </a:solidFill>
                <a:latin typeface="Roboto"/>
                <a:ea typeface="Roboto"/>
                <a:cs typeface="Roboto"/>
                <a:sym typeface="Roboto"/>
              </a:defRPr>
            </a:lvl3pPr>
            <a:lvl4pPr marL="1828800" marR="0" lvl="3" indent="-317500" algn="l" rtl="0">
              <a:lnSpc>
                <a:spcPct val="100000"/>
              </a:lnSpc>
              <a:spcBef>
                <a:spcPts val="800"/>
              </a:spcBef>
              <a:spcAft>
                <a:spcPts val="0"/>
              </a:spcAft>
              <a:buClr>
                <a:srgbClr val="000000"/>
              </a:buClr>
              <a:buSzPts val="1400"/>
              <a:buFont typeface="Roboto"/>
              <a:buChar char="●"/>
              <a:defRPr sz="1400" b="0" i="0" u="none" strike="noStrike" cap="none">
                <a:solidFill>
                  <a:srgbClr val="000000"/>
                </a:solidFill>
                <a:latin typeface="Roboto"/>
                <a:ea typeface="Roboto"/>
                <a:cs typeface="Roboto"/>
                <a:sym typeface="Roboto"/>
              </a:defRPr>
            </a:lvl4pPr>
            <a:lvl5pPr marL="2286000" marR="0" lvl="4" indent="-317500" algn="l" rtl="0">
              <a:lnSpc>
                <a:spcPct val="100000"/>
              </a:lnSpc>
              <a:spcBef>
                <a:spcPts val="800"/>
              </a:spcBef>
              <a:spcAft>
                <a:spcPts val="0"/>
              </a:spcAft>
              <a:buClr>
                <a:srgbClr val="000000"/>
              </a:buClr>
              <a:buSzPts val="1400"/>
              <a:buFont typeface="Roboto"/>
              <a:buChar char="○"/>
              <a:defRPr sz="1400" b="0" i="0" u="none" strike="noStrike" cap="none">
                <a:solidFill>
                  <a:srgbClr val="000000"/>
                </a:solidFill>
                <a:latin typeface="Roboto"/>
                <a:ea typeface="Roboto"/>
                <a:cs typeface="Roboto"/>
                <a:sym typeface="Roboto"/>
              </a:defRPr>
            </a:lvl5pPr>
            <a:lvl6pPr marL="2743200" marR="0" lvl="5" indent="-317500" algn="l" rtl="0">
              <a:lnSpc>
                <a:spcPct val="100000"/>
              </a:lnSpc>
              <a:spcBef>
                <a:spcPts val="800"/>
              </a:spcBef>
              <a:spcAft>
                <a:spcPts val="0"/>
              </a:spcAft>
              <a:buClr>
                <a:srgbClr val="000000"/>
              </a:buClr>
              <a:buSzPts val="1400"/>
              <a:buFont typeface="Roboto"/>
              <a:buChar char="■"/>
              <a:defRPr sz="1400" b="0" i="0" u="none" strike="noStrike" cap="none">
                <a:solidFill>
                  <a:srgbClr val="000000"/>
                </a:solidFill>
                <a:latin typeface="Roboto"/>
                <a:ea typeface="Roboto"/>
                <a:cs typeface="Roboto"/>
                <a:sym typeface="Roboto"/>
              </a:defRPr>
            </a:lvl6pPr>
            <a:lvl7pPr marL="3200400" marR="0" lvl="6" indent="-317500" algn="l" rtl="0">
              <a:lnSpc>
                <a:spcPct val="100000"/>
              </a:lnSpc>
              <a:spcBef>
                <a:spcPts val="800"/>
              </a:spcBef>
              <a:spcAft>
                <a:spcPts val="0"/>
              </a:spcAft>
              <a:buClr>
                <a:srgbClr val="000000"/>
              </a:buClr>
              <a:buSzPts val="1400"/>
              <a:buFont typeface="Roboto"/>
              <a:buChar char="●"/>
              <a:defRPr sz="1400" b="0" i="0" u="none" strike="noStrike" cap="none">
                <a:solidFill>
                  <a:srgbClr val="000000"/>
                </a:solidFill>
                <a:latin typeface="Roboto"/>
                <a:ea typeface="Roboto"/>
                <a:cs typeface="Roboto"/>
                <a:sym typeface="Roboto"/>
              </a:defRPr>
            </a:lvl7pPr>
            <a:lvl8pPr marL="3657600" marR="0" lvl="7" indent="-317500" algn="l" rtl="0">
              <a:lnSpc>
                <a:spcPct val="100000"/>
              </a:lnSpc>
              <a:spcBef>
                <a:spcPts val="800"/>
              </a:spcBef>
              <a:spcAft>
                <a:spcPts val="0"/>
              </a:spcAft>
              <a:buClr>
                <a:srgbClr val="000000"/>
              </a:buClr>
              <a:buSzPts val="1400"/>
              <a:buFont typeface="Roboto"/>
              <a:buChar char="○"/>
              <a:defRPr sz="1400" b="0" i="0" u="none" strike="noStrike" cap="none">
                <a:solidFill>
                  <a:srgbClr val="000000"/>
                </a:solidFill>
                <a:latin typeface="Roboto"/>
                <a:ea typeface="Roboto"/>
                <a:cs typeface="Roboto"/>
                <a:sym typeface="Roboto"/>
              </a:defRPr>
            </a:lvl8pPr>
            <a:lvl9pPr marL="4114800" marR="0" lvl="8" indent="-317500" algn="l" rtl="0">
              <a:lnSpc>
                <a:spcPct val="100000"/>
              </a:lnSpc>
              <a:spcBef>
                <a:spcPts val="800"/>
              </a:spcBef>
              <a:spcAft>
                <a:spcPts val="800"/>
              </a:spcAft>
              <a:buClr>
                <a:srgbClr val="000000"/>
              </a:buClr>
              <a:buSzPts val="1400"/>
              <a:buFont typeface="Roboto"/>
              <a:buChar char="■"/>
              <a:defRPr sz="1400" b="0" i="0" u="none" strike="noStrike" cap="none">
                <a:solidFill>
                  <a:srgbClr val="000000"/>
                </a:solidFill>
                <a:latin typeface="Roboto"/>
                <a:ea typeface="Roboto"/>
                <a:cs typeface="Roboto"/>
                <a:sym typeface="Roboto"/>
              </a:defRPr>
            </a:lvl9pPr>
          </a:lstStyle>
          <a:p>
            <a:endParaRPr/>
          </a:p>
        </p:txBody>
      </p:sp>
      <p:sp>
        <p:nvSpPr>
          <p:cNvPr id="307" name="Google Shape;307;p83"/>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marL="0" marR="0" lvl="0" indent="0" algn="r">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cxnSp>
        <p:nvCxnSpPr>
          <p:cNvPr id="308" name="Google Shape;308;p83"/>
          <p:cNvCxnSpPr/>
          <p:nvPr/>
        </p:nvCxnSpPr>
        <p:spPr>
          <a:xfrm>
            <a:off x="274320" y="4906455"/>
            <a:ext cx="8595600" cy="10200"/>
          </a:xfrm>
          <a:prstGeom prst="straightConnector1">
            <a:avLst/>
          </a:prstGeom>
          <a:noFill/>
          <a:ln w="9525" cap="flat" cmpd="sng">
            <a:solidFill>
              <a:srgbClr val="A9B7C0"/>
            </a:solidFill>
            <a:prstDash val="solid"/>
            <a:round/>
            <a:headEnd type="none" w="sm" len="sm"/>
            <a:tailEnd type="none" w="sm" len="sm"/>
          </a:ln>
        </p:spPr>
      </p:cxnSp>
      <p:pic>
        <p:nvPicPr>
          <p:cNvPr id="309" name="Google Shape;309;p83"/>
          <p:cNvPicPr preferRelativeResize="0"/>
          <p:nvPr/>
        </p:nvPicPr>
        <p:blipFill rotWithShape="1">
          <a:blip r:embed="rId2">
            <a:alphaModFix/>
          </a:blip>
          <a:srcRect l="504" r="503"/>
          <a:stretch/>
        </p:blipFill>
        <p:spPr>
          <a:xfrm>
            <a:off x="8257069" y="4200875"/>
            <a:ext cx="548641" cy="624077"/>
          </a:xfrm>
          <a:prstGeom prst="rect">
            <a:avLst/>
          </a:prstGeom>
          <a:noFill/>
          <a:ln>
            <a:noFill/>
          </a:ln>
        </p:spPr>
      </p:pic>
      <p:sp>
        <p:nvSpPr>
          <p:cNvPr id="310" name="Google Shape;310;p8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marR="0" lvl="0"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Roboto Medium"/>
                <a:ea typeface="Roboto Medium"/>
                <a:cs typeface="Roboto Medium"/>
                <a:sym typeface="Roboto Medium"/>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1" name="Google Shape;311;p83"/>
          <p:cNvSpPr txBox="1">
            <a:spLocks noGrp="1"/>
          </p:cNvSpPr>
          <p:nvPr>
            <p:ph type="subTitle" idx="2"/>
          </p:nvPr>
        </p:nvSpPr>
        <p:spPr>
          <a:xfrm>
            <a:off x="0" y="675975"/>
            <a:ext cx="9144000" cy="364800"/>
          </a:xfrm>
          <a:prstGeom prst="rect">
            <a:avLst/>
          </a:prstGeom>
          <a:noFill/>
          <a:ln>
            <a:noFill/>
          </a:ln>
        </p:spPr>
        <p:txBody>
          <a:bodyPr spcFirstLastPara="1" wrap="square" lIns="457200" tIns="91425" rIns="457200" bIns="0" anchor="t" anchorCtr="0">
            <a:noAutofit/>
          </a:bodyPr>
          <a:lstStyle>
            <a:lvl1pPr marR="0" lvl="0"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cxnSp>
        <p:nvCxnSpPr>
          <p:cNvPr id="312" name="Google Shape;312;p83"/>
          <p:cNvCxnSpPr/>
          <p:nvPr/>
        </p:nvCxnSpPr>
        <p:spPr>
          <a:xfrm>
            <a:off x="274375" y="640080"/>
            <a:ext cx="8595600" cy="10200"/>
          </a:xfrm>
          <a:prstGeom prst="straightConnector1">
            <a:avLst/>
          </a:prstGeom>
          <a:noFill/>
          <a:ln w="9525" cap="flat" cmpd="sng">
            <a:solidFill>
              <a:schemeClr val="dk2"/>
            </a:solidFill>
            <a:prstDash val="solid"/>
            <a:round/>
            <a:headEnd type="none" w="sm" len="sm"/>
            <a:tailEnd type="none" w="sm" len="sm"/>
          </a:ln>
        </p:spPr>
      </p:cxnSp>
      <p:sp>
        <p:nvSpPr>
          <p:cNvPr id="313" name="Google Shape;313;p83"/>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marR="0" lvl="0" algn="r"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4" name="Google Shape;314;p83"/>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marR="0" lvl="0" algn="l"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extLst>
    <p:ext uri="{DCECCB84-F9BA-43D5-87BE-67443E8EF086}">
      <p15:sldGuideLst xmlns:p15="http://schemas.microsoft.com/office/powerpoint/2012/main">
        <p15:guide id="1" pos="5005">
          <p15:clr>
            <a:srgbClr val="F9AD4C"/>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18. Numbered 1–5 (Green)">
  <p:cSld name="CUSTOM_2_7_1_4">
    <p:spTree>
      <p:nvGrpSpPr>
        <p:cNvPr id="1" name="Shape 315"/>
        <p:cNvGrpSpPr/>
        <p:nvPr/>
      </p:nvGrpSpPr>
      <p:grpSpPr>
        <a:xfrm>
          <a:off x="0" y="0"/>
          <a:ext cx="0" cy="0"/>
          <a:chOff x="0" y="0"/>
          <a:chExt cx="0" cy="0"/>
        </a:xfrm>
      </p:grpSpPr>
      <p:sp>
        <p:nvSpPr>
          <p:cNvPr id="316" name="Google Shape;316;p84"/>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7" name="Google Shape;317;p8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marR="0" lvl="0"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Roboto Medium"/>
                <a:ea typeface="Roboto Medium"/>
                <a:cs typeface="Roboto Medium"/>
                <a:sym typeface="Roboto Medium"/>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8" name="Google Shape;318;p8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marR="0" lvl="0"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cxnSp>
        <p:nvCxnSpPr>
          <p:cNvPr id="319" name="Google Shape;319;p84"/>
          <p:cNvCxnSpPr/>
          <p:nvPr/>
        </p:nvCxnSpPr>
        <p:spPr>
          <a:xfrm>
            <a:off x="274375" y="640080"/>
            <a:ext cx="8595600" cy="10200"/>
          </a:xfrm>
          <a:prstGeom prst="straightConnector1">
            <a:avLst/>
          </a:prstGeom>
          <a:noFill/>
          <a:ln w="9525" cap="flat" cmpd="sng">
            <a:solidFill>
              <a:schemeClr val="dk2"/>
            </a:solidFill>
            <a:prstDash val="solid"/>
            <a:round/>
            <a:headEnd type="none" w="sm" len="sm"/>
            <a:tailEnd type="none" w="sm" len="sm"/>
          </a:ln>
        </p:spPr>
      </p:cxnSp>
      <p:sp>
        <p:nvSpPr>
          <p:cNvPr id="320" name="Google Shape;320;p84"/>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marL="0" marR="0" lvl="0" indent="0" algn="r">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cxnSp>
        <p:nvCxnSpPr>
          <p:cNvPr id="321" name="Google Shape;321;p84"/>
          <p:cNvCxnSpPr/>
          <p:nvPr/>
        </p:nvCxnSpPr>
        <p:spPr>
          <a:xfrm>
            <a:off x="274320" y="4906455"/>
            <a:ext cx="8595600" cy="10200"/>
          </a:xfrm>
          <a:prstGeom prst="straightConnector1">
            <a:avLst/>
          </a:prstGeom>
          <a:noFill/>
          <a:ln w="9525" cap="flat" cmpd="sng">
            <a:solidFill>
              <a:srgbClr val="A9B7C0"/>
            </a:solidFill>
            <a:prstDash val="solid"/>
            <a:round/>
            <a:headEnd type="none" w="sm" len="sm"/>
            <a:tailEnd type="none" w="sm" len="sm"/>
          </a:ln>
        </p:spPr>
      </p:cxnSp>
      <p:sp>
        <p:nvSpPr>
          <p:cNvPr id="322" name="Google Shape;322;p8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marR="0" lvl="0" algn="l"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323" name="Google Shape;323;p84"/>
          <p:cNvGrpSpPr/>
          <p:nvPr/>
        </p:nvGrpSpPr>
        <p:grpSpPr>
          <a:xfrm>
            <a:off x="457200" y="1300225"/>
            <a:ext cx="776889" cy="621300"/>
            <a:chOff x="457200" y="1378813"/>
            <a:chExt cx="776889" cy="621300"/>
          </a:xfrm>
        </p:grpSpPr>
        <p:sp>
          <p:nvSpPr>
            <p:cNvPr id="324" name="Google Shape;324;p84"/>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0"/>
                <a:buFont typeface="Arial"/>
                <a:buNone/>
              </a:pPr>
              <a:r>
                <a:rPr lang="en" sz="3000" b="0" i="0" u="none" strike="noStrike" cap="none">
                  <a:solidFill>
                    <a:srgbClr val="000000"/>
                  </a:solidFill>
                  <a:latin typeface="Roboto Thin"/>
                  <a:ea typeface="Roboto Thin"/>
                  <a:cs typeface="Roboto Thin"/>
                  <a:sym typeface="Roboto Thin"/>
                </a:rPr>
                <a:t>01</a:t>
              </a:r>
              <a:endParaRPr sz="3000" b="0" i="0" u="none" strike="noStrike" cap="none">
                <a:solidFill>
                  <a:srgbClr val="000000"/>
                </a:solidFill>
                <a:latin typeface="Roboto Thin"/>
                <a:ea typeface="Roboto Thin"/>
                <a:cs typeface="Roboto Thin"/>
                <a:sym typeface="Roboto Thin"/>
              </a:endParaRPr>
            </a:p>
          </p:txBody>
        </p:sp>
        <p:sp>
          <p:nvSpPr>
            <p:cNvPr id="325" name="Google Shape;325;p84"/>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26" name="Google Shape;326;p84"/>
          <p:cNvGrpSpPr/>
          <p:nvPr/>
        </p:nvGrpSpPr>
        <p:grpSpPr>
          <a:xfrm>
            <a:off x="457200" y="2000125"/>
            <a:ext cx="776889" cy="621300"/>
            <a:chOff x="457200" y="1378813"/>
            <a:chExt cx="776889" cy="621300"/>
          </a:xfrm>
        </p:grpSpPr>
        <p:sp>
          <p:nvSpPr>
            <p:cNvPr id="327" name="Google Shape;327;p84"/>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0"/>
                <a:buFont typeface="Arial"/>
                <a:buNone/>
              </a:pPr>
              <a:r>
                <a:rPr lang="en" sz="3000" b="0" i="0" u="none" strike="noStrike" cap="none">
                  <a:solidFill>
                    <a:srgbClr val="000000"/>
                  </a:solidFill>
                  <a:latin typeface="Roboto Thin"/>
                  <a:ea typeface="Roboto Thin"/>
                  <a:cs typeface="Roboto Thin"/>
                  <a:sym typeface="Roboto Thin"/>
                </a:rPr>
                <a:t>02</a:t>
              </a:r>
              <a:endParaRPr sz="3000" b="0" i="0" u="none" strike="noStrike" cap="none">
                <a:solidFill>
                  <a:srgbClr val="000000"/>
                </a:solidFill>
                <a:latin typeface="Roboto Thin"/>
                <a:ea typeface="Roboto Thin"/>
                <a:cs typeface="Roboto Thin"/>
                <a:sym typeface="Roboto Thin"/>
              </a:endParaRPr>
            </a:p>
          </p:txBody>
        </p:sp>
        <p:sp>
          <p:nvSpPr>
            <p:cNvPr id="328" name="Google Shape;328;p84"/>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29" name="Google Shape;329;p84"/>
          <p:cNvGrpSpPr/>
          <p:nvPr/>
        </p:nvGrpSpPr>
        <p:grpSpPr>
          <a:xfrm>
            <a:off x="457200" y="2692850"/>
            <a:ext cx="776889" cy="621300"/>
            <a:chOff x="457200" y="1378813"/>
            <a:chExt cx="776889" cy="621300"/>
          </a:xfrm>
        </p:grpSpPr>
        <p:sp>
          <p:nvSpPr>
            <p:cNvPr id="330" name="Google Shape;330;p84"/>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0"/>
                <a:buFont typeface="Arial"/>
                <a:buNone/>
              </a:pPr>
              <a:r>
                <a:rPr lang="en" sz="3000" b="0" i="0" u="none" strike="noStrike" cap="none">
                  <a:solidFill>
                    <a:srgbClr val="FFFFFF"/>
                  </a:solidFill>
                  <a:latin typeface="Roboto Thin"/>
                  <a:ea typeface="Roboto Thin"/>
                  <a:cs typeface="Roboto Thin"/>
                  <a:sym typeface="Roboto Thin"/>
                </a:rPr>
                <a:t>03</a:t>
              </a:r>
              <a:endParaRPr sz="3000" b="0" i="0" u="none" strike="noStrike" cap="none">
                <a:solidFill>
                  <a:srgbClr val="FFFFFF"/>
                </a:solidFill>
                <a:latin typeface="Roboto Thin"/>
                <a:ea typeface="Roboto Thin"/>
                <a:cs typeface="Roboto Thin"/>
                <a:sym typeface="Roboto Thin"/>
              </a:endParaRPr>
            </a:p>
          </p:txBody>
        </p:sp>
        <p:sp>
          <p:nvSpPr>
            <p:cNvPr id="331" name="Google Shape;331;p84"/>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32" name="Google Shape;332;p84"/>
          <p:cNvGrpSpPr/>
          <p:nvPr/>
        </p:nvGrpSpPr>
        <p:grpSpPr>
          <a:xfrm>
            <a:off x="457200" y="3390350"/>
            <a:ext cx="776889" cy="621300"/>
            <a:chOff x="457200" y="1378813"/>
            <a:chExt cx="776889" cy="621300"/>
          </a:xfrm>
        </p:grpSpPr>
        <p:sp>
          <p:nvSpPr>
            <p:cNvPr id="333" name="Google Shape;333;p84"/>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0"/>
                <a:buFont typeface="Arial"/>
                <a:buNone/>
              </a:pPr>
              <a:r>
                <a:rPr lang="en" sz="3000" b="0" i="0" u="none" strike="noStrike" cap="none">
                  <a:solidFill>
                    <a:srgbClr val="FFFFFF"/>
                  </a:solidFill>
                  <a:latin typeface="Roboto Thin"/>
                  <a:ea typeface="Roboto Thin"/>
                  <a:cs typeface="Roboto Thin"/>
                  <a:sym typeface="Roboto Thin"/>
                </a:rPr>
                <a:t>04</a:t>
              </a:r>
              <a:endParaRPr sz="3000" b="0" i="0" u="none" strike="noStrike" cap="none">
                <a:solidFill>
                  <a:srgbClr val="FFFFFF"/>
                </a:solidFill>
                <a:latin typeface="Roboto Thin"/>
                <a:ea typeface="Roboto Thin"/>
                <a:cs typeface="Roboto Thin"/>
                <a:sym typeface="Roboto Thin"/>
              </a:endParaRPr>
            </a:p>
          </p:txBody>
        </p:sp>
        <p:sp>
          <p:nvSpPr>
            <p:cNvPr id="334" name="Google Shape;334;p84"/>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35" name="Google Shape;335;p84"/>
          <p:cNvSpPr txBox="1">
            <a:spLocks noGrp="1"/>
          </p:cNvSpPr>
          <p:nvPr>
            <p:ph type="subTitle" idx="3"/>
          </p:nvPr>
        </p:nvSpPr>
        <p:spPr>
          <a:xfrm>
            <a:off x="-75" y="1319425"/>
            <a:ext cx="9168600" cy="606900"/>
          </a:xfrm>
          <a:prstGeom prst="rect">
            <a:avLst/>
          </a:prstGeom>
          <a:noFill/>
          <a:ln>
            <a:noFill/>
          </a:ln>
        </p:spPr>
        <p:txBody>
          <a:bodyPr spcFirstLastPara="1" wrap="square" lIns="1554475" tIns="0" rIns="457200" bIns="0" anchor="ctr" anchorCtr="0">
            <a:noAutofit/>
          </a:bodyPr>
          <a:lstStyle>
            <a:lvl1pPr marR="0" lvl="0" algn="l"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36" name="Google Shape;336;p84"/>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7" name="Google Shape;337;p84"/>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8" name="Google Shape;338;p84"/>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9" name="Google Shape;339;p84"/>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marR="0" lvl="0" algn="l"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40" name="Google Shape;340;p84"/>
          <p:cNvSpPr txBox="1">
            <a:spLocks noGrp="1"/>
          </p:cNvSpPr>
          <p:nvPr>
            <p:ph type="subTitle" idx="5"/>
          </p:nvPr>
        </p:nvSpPr>
        <p:spPr>
          <a:xfrm>
            <a:off x="0" y="2695263"/>
            <a:ext cx="9168600" cy="606900"/>
          </a:xfrm>
          <a:prstGeom prst="rect">
            <a:avLst/>
          </a:prstGeom>
          <a:noFill/>
          <a:ln>
            <a:noFill/>
          </a:ln>
        </p:spPr>
        <p:txBody>
          <a:bodyPr spcFirstLastPara="1" wrap="square" lIns="1554475" tIns="0" rIns="457200" bIns="0" anchor="ctr" anchorCtr="0">
            <a:noAutofit/>
          </a:bodyPr>
          <a:lstStyle>
            <a:lvl1pPr marR="0" lvl="0" algn="l"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41" name="Google Shape;341;p84"/>
          <p:cNvSpPr txBox="1">
            <a:spLocks noGrp="1"/>
          </p:cNvSpPr>
          <p:nvPr>
            <p:ph type="subTitle" idx="6"/>
          </p:nvPr>
        </p:nvSpPr>
        <p:spPr>
          <a:xfrm>
            <a:off x="-12300" y="3385563"/>
            <a:ext cx="9168600" cy="606900"/>
          </a:xfrm>
          <a:prstGeom prst="rect">
            <a:avLst/>
          </a:prstGeom>
          <a:noFill/>
          <a:ln>
            <a:noFill/>
          </a:ln>
        </p:spPr>
        <p:txBody>
          <a:bodyPr spcFirstLastPara="1" wrap="square" lIns="1554475" tIns="0" rIns="457200" bIns="0" anchor="ctr" anchorCtr="0">
            <a:noAutofit/>
          </a:bodyPr>
          <a:lstStyle>
            <a:lvl1pPr marR="0" lvl="0" algn="l"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342" name="Google Shape;342;p84"/>
          <p:cNvGrpSpPr/>
          <p:nvPr/>
        </p:nvGrpSpPr>
        <p:grpSpPr>
          <a:xfrm>
            <a:off x="469500" y="4083075"/>
            <a:ext cx="776889" cy="621300"/>
            <a:chOff x="457200" y="1378813"/>
            <a:chExt cx="776889" cy="621300"/>
          </a:xfrm>
        </p:grpSpPr>
        <p:sp>
          <p:nvSpPr>
            <p:cNvPr id="343" name="Google Shape;343;p84"/>
            <p:cNvSpPr/>
            <p:nvPr/>
          </p:nvSpPr>
          <p:spPr>
            <a:xfrm>
              <a:off x="457200" y="1378813"/>
              <a:ext cx="695400" cy="621300"/>
            </a:xfrm>
            <a:prstGeom prst="roundRect">
              <a:avLst>
                <a:gd name="adj" fmla="val 16667"/>
              </a:avLst>
            </a:prstGeom>
            <a:solidFill>
              <a:srgbClr val="134F5C"/>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0"/>
                <a:buFont typeface="Arial"/>
                <a:buNone/>
              </a:pPr>
              <a:r>
                <a:rPr lang="en" sz="3000" b="0" i="0" u="none" strike="noStrike" cap="none">
                  <a:solidFill>
                    <a:srgbClr val="FFFFFF"/>
                  </a:solidFill>
                  <a:latin typeface="Roboto Thin"/>
                  <a:ea typeface="Roboto Thin"/>
                  <a:cs typeface="Roboto Thin"/>
                  <a:sym typeface="Roboto Thin"/>
                </a:rPr>
                <a:t>05</a:t>
              </a:r>
              <a:endParaRPr sz="3000" b="0" i="0" u="none" strike="noStrike" cap="none">
                <a:solidFill>
                  <a:srgbClr val="FFFFFF"/>
                </a:solidFill>
                <a:latin typeface="Roboto Thin"/>
                <a:ea typeface="Roboto Thin"/>
                <a:cs typeface="Roboto Thin"/>
                <a:sym typeface="Roboto Thin"/>
              </a:endParaRPr>
            </a:p>
          </p:txBody>
        </p:sp>
        <p:sp>
          <p:nvSpPr>
            <p:cNvPr id="344" name="Google Shape;344;p84"/>
            <p:cNvSpPr/>
            <p:nvPr/>
          </p:nvSpPr>
          <p:spPr>
            <a:xfrm rot="5400000">
              <a:off x="969614" y="1607625"/>
              <a:ext cx="340325" cy="188625"/>
            </a:xfrm>
            <a:prstGeom prst="flowChartExtract">
              <a:avLst/>
            </a:prstGeom>
            <a:solidFill>
              <a:srgbClr val="134F5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45" name="Google Shape;345;p84"/>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6" name="Google Shape;346;p84"/>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marR="0" lvl="0" algn="l"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19. Numbered 1–6 (Gray)">
  <p:cSld name="CUSTOM_2_7_1_3_1_1">
    <p:spTree>
      <p:nvGrpSpPr>
        <p:cNvPr id="1" name="Shape 347"/>
        <p:cNvGrpSpPr/>
        <p:nvPr/>
      </p:nvGrpSpPr>
      <p:grpSpPr>
        <a:xfrm>
          <a:off x="0" y="0"/>
          <a:ext cx="0" cy="0"/>
          <a:chOff x="0" y="0"/>
          <a:chExt cx="0" cy="0"/>
        </a:xfrm>
      </p:grpSpPr>
      <p:sp>
        <p:nvSpPr>
          <p:cNvPr id="348" name="Google Shape;348;p85"/>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9" name="Google Shape;349;p8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marR="0" lvl="0"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Roboto Medium"/>
                <a:ea typeface="Roboto Medium"/>
                <a:cs typeface="Roboto Medium"/>
                <a:sym typeface="Roboto Medium"/>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50" name="Google Shape;350;p8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marR="0" lvl="0"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cxnSp>
        <p:nvCxnSpPr>
          <p:cNvPr id="351" name="Google Shape;351;p85"/>
          <p:cNvCxnSpPr/>
          <p:nvPr/>
        </p:nvCxnSpPr>
        <p:spPr>
          <a:xfrm>
            <a:off x="274375" y="640080"/>
            <a:ext cx="8595600" cy="10200"/>
          </a:xfrm>
          <a:prstGeom prst="straightConnector1">
            <a:avLst/>
          </a:prstGeom>
          <a:noFill/>
          <a:ln w="9525" cap="flat" cmpd="sng">
            <a:solidFill>
              <a:schemeClr val="dk2"/>
            </a:solidFill>
            <a:prstDash val="solid"/>
            <a:round/>
            <a:headEnd type="none" w="sm" len="sm"/>
            <a:tailEnd type="none" w="sm" len="sm"/>
          </a:ln>
        </p:spPr>
      </p:cxnSp>
      <p:sp>
        <p:nvSpPr>
          <p:cNvPr id="352" name="Google Shape;352;p85"/>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marL="0" marR="0" lvl="0" indent="0" algn="r">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cxnSp>
        <p:nvCxnSpPr>
          <p:cNvPr id="353" name="Google Shape;353;p85"/>
          <p:cNvCxnSpPr/>
          <p:nvPr/>
        </p:nvCxnSpPr>
        <p:spPr>
          <a:xfrm>
            <a:off x="274320" y="4906455"/>
            <a:ext cx="8595600" cy="10200"/>
          </a:xfrm>
          <a:prstGeom prst="straightConnector1">
            <a:avLst/>
          </a:prstGeom>
          <a:noFill/>
          <a:ln w="9525" cap="flat" cmpd="sng">
            <a:solidFill>
              <a:srgbClr val="A9B7C0"/>
            </a:solidFill>
            <a:prstDash val="solid"/>
            <a:round/>
            <a:headEnd type="none" w="sm" len="sm"/>
            <a:tailEnd type="none" w="sm" len="sm"/>
          </a:ln>
        </p:spPr>
      </p:cxnSp>
      <p:sp>
        <p:nvSpPr>
          <p:cNvPr id="354" name="Google Shape;354;p8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marR="0" lvl="0" algn="l"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355" name="Google Shape;355;p85"/>
          <p:cNvGrpSpPr/>
          <p:nvPr/>
        </p:nvGrpSpPr>
        <p:grpSpPr>
          <a:xfrm>
            <a:off x="457200" y="1237825"/>
            <a:ext cx="776900" cy="486300"/>
            <a:chOff x="457200" y="1466425"/>
            <a:chExt cx="776900" cy="486300"/>
          </a:xfrm>
        </p:grpSpPr>
        <p:sp>
          <p:nvSpPr>
            <p:cNvPr id="356" name="Google Shape;356;p8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0"/>
                <a:buFont typeface="Arial"/>
                <a:buNone/>
              </a:pPr>
              <a:r>
                <a:rPr lang="en" sz="3000" b="0" i="0" u="none" strike="noStrike" cap="none">
                  <a:solidFill>
                    <a:srgbClr val="FFFFFF"/>
                  </a:solidFill>
                  <a:latin typeface="Roboto Thin"/>
                  <a:ea typeface="Roboto Thin"/>
                  <a:cs typeface="Roboto Thin"/>
                  <a:sym typeface="Roboto Thin"/>
                </a:rPr>
                <a:t>01</a:t>
              </a:r>
              <a:endParaRPr sz="3000" b="0" i="0" u="none" strike="noStrike" cap="none">
                <a:solidFill>
                  <a:srgbClr val="FFFFFF"/>
                </a:solidFill>
                <a:latin typeface="Roboto Thin"/>
                <a:ea typeface="Roboto Thin"/>
                <a:cs typeface="Roboto Thin"/>
                <a:sym typeface="Roboto Thin"/>
              </a:endParaRPr>
            </a:p>
          </p:txBody>
        </p:sp>
        <p:sp>
          <p:nvSpPr>
            <p:cNvPr id="357" name="Google Shape;357;p8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58" name="Google Shape;358;p85"/>
          <p:cNvSpPr txBox="1">
            <a:spLocks noGrp="1"/>
          </p:cNvSpPr>
          <p:nvPr>
            <p:ph type="subTitle" idx="3"/>
          </p:nvPr>
        </p:nvSpPr>
        <p:spPr>
          <a:xfrm>
            <a:off x="-12150" y="1274650"/>
            <a:ext cx="9168600" cy="446400"/>
          </a:xfrm>
          <a:prstGeom prst="rect">
            <a:avLst/>
          </a:prstGeom>
          <a:noFill/>
          <a:ln>
            <a:noFill/>
          </a:ln>
        </p:spPr>
        <p:txBody>
          <a:bodyPr spcFirstLastPara="1" wrap="square" lIns="1554475" tIns="0" rIns="457200" bIns="0" anchor="ctr" anchorCtr="0">
            <a:noAutofit/>
          </a:bodyPr>
          <a:lstStyle>
            <a:lvl1pPr marR="0" lvl="0" algn="l"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59" name="Google Shape;359;p85"/>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60" name="Google Shape;360;p85"/>
          <p:cNvGrpSpPr/>
          <p:nvPr/>
        </p:nvGrpSpPr>
        <p:grpSpPr>
          <a:xfrm>
            <a:off x="457200" y="1828900"/>
            <a:ext cx="776900" cy="486300"/>
            <a:chOff x="457200" y="1466425"/>
            <a:chExt cx="776900" cy="486300"/>
          </a:xfrm>
        </p:grpSpPr>
        <p:sp>
          <p:nvSpPr>
            <p:cNvPr id="361" name="Google Shape;361;p8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0"/>
                <a:buFont typeface="Arial"/>
                <a:buNone/>
              </a:pPr>
              <a:r>
                <a:rPr lang="en" sz="3000" b="0" i="0" u="none" strike="noStrike" cap="none">
                  <a:solidFill>
                    <a:srgbClr val="FFFFFF"/>
                  </a:solidFill>
                  <a:latin typeface="Roboto Thin"/>
                  <a:ea typeface="Roboto Thin"/>
                  <a:cs typeface="Roboto Thin"/>
                  <a:sym typeface="Roboto Thin"/>
                </a:rPr>
                <a:t>02</a:t>
              </a:r>
              <a:endParaRPr sz="3000" b="0" i="0" u="none" strike="noStrike" cap="none">
                <a:solidFill>
                  <a:srgbClr val="FFFFFF"/>
                </a:solidFill>
                <a:latin typeface="Roboto Thin"/>
                <a:ea typeface="Roboto Thin"/>
                <a:cs typeface="Roboto Thin"/>
                <a:sym typeface="Roboto Thin"/>
              </a:endParaRPr>
            </a:p>
          </p:txBody>
        </p:sp>
        <p:sp>
          <p:nvSpPr>
            <p:cNvPr id="362" name="Google Shape;362;p8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63" name="Google Shape;363;p85"/>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64" name="Google Shape;364;p85"/>
          <p:cNvGrpSpPr/>
          <p:nvPr/>
        </p:nvGrpSpPr>
        <p:grpSpPr>
          <a:xfrm>
            <a:off x="457200" y="2419975"/>
            <a:ext cx="776900" cy="486300"/>
            <a:chOff x="457200" y="1466425"/>
            <a:chExt cx="776900" cy="486300"/>
          </a:xfrm>
        </p:grpSpPr>
        <p:sp>
          <p:nvSpPr>
            <p:cNvPr id="365" name="Google Shape;365;p8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0"/>
                <a:buFont typeface="Arial"/>
                <a:buNone/>
              </a:pPr>
              <a:r>
                <a:rPr lang="en" sz="3000" b="0" i="0" u="none" strike="noStrike" cap="none">
                  <a:solidFill>
                    <a:srgbClr val="FFFFFF"/>
                  </a:solidFill>
                  <a:latin typeface="Roboto Thin"/>
                  <a:ea typeface="Roboto Thin"/>
                  <a:cs typeface="Roboto Thin"/>
                  <a:sym typeface="Roboto Thin"/>
                </a:rPr>
                <a:t>03</a:t>
              </a:r>
              <a:endParaRPr sz="3000" b="0" i="0" u="none" strike="noStrike" cap="none">
                <a:solidFill>
                  <a:srgbClr val="FFFFFF"/>
                </a:solidFill>
                <a:latin typeface="Roboto Thin"/>
                <a:ea typeface="Roboto Thin"/>
                <a:cs typeface="Roboto Thin"/>
                <a:sym typeface="Roboto Thin"/>
              </a:endParaRPr>
            </a:p>
          </p:txBody>
        </p:sp>
        <p:sp>
          <p:nvSpPr>
            <p:cNvPr id="366" name="Google Shape;366;p8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67" name="Google Shape;367;p85"/>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68" name="Google Shape;368;p85"/>
          <p:cNvGrpSpPr/>
          <p:nvPr/>
        </p:nvGrpSpPr>
        <p:grpSpPr>
          <a:xfrm>
            <a:off x="457200" y="3011050"/>
            <a:ext cx="776900" cy="486300"/>
            <a:chOff x="457200" y="1466425"/>
            <a:chExt cx="776900" cy="486300"/>
          </a:xfrm>
        </p:grpSpPr>
        <p:sp>
          <p:nvSpPr>
            <p:cNvPr id="369" name="Google Shape;369;p8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0"/>
                <a:buFont typeface="Arial"/>
                <a:buNone/>
              </a:pPr>
              <a:r>
                <a:rPr lang="en" sz="3000" b="0" i="0" u="none" strike="noStrike" cap="none">
                  <a:solidFill>
                    <a:srgbClr val="FFFFFF"/>
                  </a:solidFill>
                  <a:latin typeface="Roboto Thin"/>
                  <a:ea typeface="Roboto Thin"/>
                  <a:cs typeface="Roboto Thin"/>
                  <a:sym typeface="Roboto Thin"/>
                </a:rPr>
                <a:t>04</a:t>
              </a:r>
              <a:endParaRPr sz="3000" b="0" i="0" u="none" strike="noStrike" cap="none">
                <a:solidFill>
                  <a:srgbClr val="FFFFFF"/>
                </a:solidFill>
                <a:latin typeface="Roboto Thin"/>
                <a:ea typeface="Roboto Thin"/>
                <a:cs typeface="Roboto Thin"/>
                <a:sym typeface="Roboto Thin"/>
              </a:endParaRPr>
            </a:p>
          </p:txBody>
        </p:sp>
        <p:sp>
          <p:nvSpPr>
            <p:cNvPr id="370" name="Google Shape;370;p8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71" name="Google Shape;371;p85"/>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72" name="Google Shape;372;p85"/>
          <p:cNvGrpSpPr/>
          <p:nvPr/>
        </p:nvGrpSpPr>
        <p:grpSpPr>
          <a:xfrm>
            <a:off x="457200" y="3602137"/>
            <a:ext cx="776900" cy="486300"/>
            <a:chOff x="457200" y="1466425"/>
            <a:chExt cx="776900" cy="486300"/>
          </a:xfrm>
        </p:grpSpPr>
        <p:sp>
          <p:nvSpPr>
            <p:cNvPr id="373" name="Google Shape;373;p8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0"/>
                <a:buFont typeface="Arial"/>
                <a:buNone/>
              </a:pPr>
              <a:r>
                <a:rPr lang="en" sz="3000" b="0" i="0" u="none" strike="noStrike" cap="none">
                  <a:solidFill>
                    <a:srgbClr val="FFFFFF"/>
                  </a:solidFill>
                  <a:latin typeface="Roboto Thin"/>
                  <a:ea typeface="Roboto Thin"/>
                  <a:cs typeface="Roboto Thin"/>
                  <a:sym typeface="Roboto Thin"/>
                </a:rPr>
                <a:t>05</a:t>
              </a:r>
              <a:endParaRPr sz="3000" b="0" i="0" u="none" strike="noStrike" cap="none">
                <a:solidFill>
                  <a:srgbClr val="FFFFFF"/>
                </a:solidFill>
                <a:latin typeface="Roboto Thin"/>
                <a:ea typeface="Roboto Thin"/>
                <a:cs typeface="Roboto Thin"/>
                <a:sym typeface="Roboto Thin"/>
              </a:endParaRPr>
            </a:p>
          </p:txBody>
        </p:sp>
        <p:sp>
          <p:nvSpPr>
            <p:cNvPr id="374" name="Google Shape;374;p8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75" name="Google Shape;375;p85"/>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76" name="Google Shape;376;p85"/>
          <p:cNvGrpSpPr/>
          <p:nvPr/>
        </p:nvGrpSpPr>
        <p:grpSpPr>
          <a:xfrm>
            <a:off x="457200" y="4193262"/>
            <a:ext cx="776900" cy="486300"/>
            <a:chOff x="457200" y="1466425"/>
            <a:chExt cx="776900" cy="486300"/>
          </a:xfrm>
        </p:grpSpPr>
        <p:sp>
          <p:nvSpPr>
            <p:cNvPr id="377" name="Google Shape;377;p8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0"/>
                <a:buFont typeface="Arial"/>
                <a:buNone/>
              </a:pPr>
              <a:r>
                <a:rPr lang="en" sz="3000" b="0" i="0" u="none" strike="noStrike" cap="none">
                  <a:solidFill>
                    <a:srgbClr val="FFFFFF"/>
                  </a:solidFill>
                  <a:latin typeface="Roboto Thin"/>
                  <a:ea typeface="Roboto Thin"/>
                  <a:cs typeface="Roboto Thin"/>
                  <a:sym typeface="Roboto Thin"/>
                </a:rPr>
                <a:t>06</a:t>
              </a:r>
              <a:endParaRPr sz="3000" b="0" i="0" u="none" strike="noStrike" cap="none">
                <a:solidFill>
                  <a:srgbClr val="FFFFFF"/>
                </a:solidFill>
                <a:latin typeface="Roboto Thin"/>
                <a:ea typeface="Roboto Thin"/>
                <a:cs typeface="Roboto Thin"/>
                <a:sym typeface="Roboto Thin"/>
              </a:endParaRPr>
            </a:p>
          </p:txBody>
        </p:sp>
        <p:sp>
          <p:nvSpPr>
            <p:cNvPr id="378" name="Google Shape;378;p8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79" name="Google Shape;379;p85"/>
          <p:cNvSpPr txBox="1">
            <a:spLocks noGrp="1"/>
          </p:cNvSpPr>
          <p:nvPr>
            <p:ph type="subTitle" idx="4"/>
          </p:nvPr>
        </p:nvSpPr>
        <p:spPr>
          <a:xfrm>
            <a:off x="-12075" y="1848850"/>
            <a:ext cx="9168600" cy="446400"/>
          </a:xfrm>
          <a:prstGeom prst="rect">
            <a:avLst/>
          </a:prstGeom>
          <a:noFill/>
          <a:ln>
            <a:noFill/>
          </a:ln>
        </p:spPr>
        <p:txBody>
          <a:bodyPr spcFirstLastPara="1" wrap="square" lIns="1554475" tIns="0" rIns="457200" bIns="0" anchor="ctr" anchorCtr="0">
            <a:noAutofit/>
          </a:bodyPr>
          <a:lstStyle>
            <a:lvl1pPr marR="0" lvl="0" algn="l"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80" name="Google Shape;380;p85"/>
          <p:cNvSpPr txBox="1">
            <a:spLocks noGrp="1"/>
          </p:cNvSpPr>
          <p:nvPr>
            <p:ph type="subTitle" idx="5"/>
          </p:nvPr>
        </p:nvSpPr>
        <p:spPr>
          <a:xfrm>
            <a:off x="-12075" y="2439925"/>
            <a:ext cx="9168600" cy="446400"/>
          </a:xfrm>
          <a:prstGeom prst="rect">
            <a:avLst/>
          </a:prstGeom>
          <a:noFill/>
          <a:ln>
            <a:noFill/>
          </a:ln>
        </p:spPr>
        <p:txBody>
          <a:bodyPr spcFirstLastPara="1" wrap="square" lIns="1554475" tIns="0" rIns="457200" bIns="0" anchor="ctr" anchorCtr="0">
            <a:noAutofit/>
          </a:bodyPr>
          <a:lstStyle>
            <a:lvl1pPr marR="0" lvl="0" algn="l"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81" name="Google Shape;381;p85"/>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marR="0" lvl="0" algn="l"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82" name="Google Shape;382;p85"/>
          <p:cNvSpPr txBox="1">
            <a:spLocks noGrp="1"/>
          </p:cNvSpPr>
          <p:nvPr>
            <p:ph type="subTitle" idx="7"/>
          </p:nvPr>
        </p:nvSpPr>
        <p:spPr>
          <a:xfrm>
            <a:off x="12475" y="3622088"/>
            <a:ext cx="9144000" cy="446400"/>
          </a:xfrm>
          <a:prstGeom prst="rect">
            <a:avLst/>
          </a:prstGeom>
          <a:noFill/>
          <a:ln>
            <a:noFill/>
          </a:ln>
        </p:spPr>
        <p:txBody>
          <a:bodyPr spcFirstLastPara="1" wrap="square" lIns="1554475" tIns="0" rIns="457200" bIns="0" anchor="ctr" anchorCtr="0">
            <a:noAutofit/>
          </a:bodyPr>
          <a:lstStyle>
            <a:lvl1pPr marR="0" lvl="0" algn="l"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83" name="Google Shape;383;p85"/>
          <p:cNvSpPr txBox="1">
            <a:spLocks noGrp="1"/>
          </p:cNvSpPr>
          <p:nvPr>
            <p:ph type="subTitle" idx="8"/>
          </p:nvPr>
        </p:nvSpPr>
        <p:spPr>
          <a:xfrm>
            <a:off x="12475" y="4236125"/>
            <a:ext cx="9144000" cy="446400"/>
          </a:xfrm>
          <a:prstGeom prst="rect">
            <a:avLst/>
          </a:prstGeom>
          <a:noFill/>
          <a:ln>
            <a:noFill/>
          </a:ln>
        </p:spPr>
        <p:txBody>
          <a:bodyPr spcFirstLastPara="1" wrap="square" lIns="1554475" tIns="0" rIns="457200" bIns="0" anchor="ctr" anchorCtr="0">
            <a:noAutofit/>
          </a:bodyPr>
          <a:lstStyle>
            <a:lvl1pPr marR="0" lvl="0" algn="l"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20. Numbered 1–6 (Blue)">
  <p:cSld name="CUSTOM_2_7_1_3_1_1_2">
    <p:spTree>
      <p:nvGrpSpPr>
        <p:cNvPr id="1" name="Shape 384"/>
        <p:cNvGrpSpPr/>
        <p:nvPr/>
      </p:nvGrpSpPr>
      <p:grpSpPr>
        <a:xfrm>
          <a:off x="0" y="0"/>
          <a:ext cx="0" cy="0"/>
          <a:chOff x="0" y="0"/>
          <a:chExt cx="0" cy="0"/>
        </a:xfrm>
      </p:grpSpPr>
      <p:sp>
        <p:nvSpPr>
          <p:cNvPr id="385" name="Google Shape;385;p86"/>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6" name="Google Shape;386;p8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marR="0" lvl="0"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Roboto Medium"/>
                <a:ea typeface="Roboto Medium"/>
                <a:cs typeface="Roboto Medium"/>
                <a:sym typeface="Roboto Medium"/>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87" name="Google Shape;387;p8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marR="0" lvl="0"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cxnSp>
        <p:nvCxnSpPr>
          <p:cNvPr id="388" name="Google Shape;388;p86"/>
          <p:cNvCxnSpPr/>
          <p:nvPr/>
        </p:nvCxnSpPr>
        <p:spPr>
          <a:xfrm>
            <a:off x="274375" y="640080"/>
            <a:ext cx="8595600" cy="10200"/>
          </a:xfrm>
          <a:prstGeom prst="straightConnector1">
            <a:avLst/>
          </a:prstGeom>
          <a:noFill/>
          <a:ln w="9525" cap="flat" cmpd="sng">
            <a:solidFill>
              <a:schemeClr val="dk2"/>
            </a:solidFill>
            <a:prstDash val="solid"/>
            <a:round/>
            <a:headEnd type="none" w="sm" len="sm"/>
            <a:tailEnd type="none" w="sm" len="sm"/>
          </a:ln>
        </p:spPr>
      </p:cxnSp>
      <p:sp>
        <p:nvSpPr>
          <p:cNvPr id="389" name="Google Shape;389;p86"/>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marL="0" marR="0" lvl="0" indent="0" algn="r">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cxnSp>
        <p:nvCxnSpPr>
          <p:cNvPr id="390" name="Google Shape;390;p86"/>
          <p:cNvCxnSpPr/>
          <p:nvPr/>
        </p:nvCxnSpPr>
        <p:spPr>
          <a:xfrm>
            <a:off x="274320" y="4906455"/>
            <a:ext cx="8595600" cy="10200"/>
          </a:xfrm>
          <a:prstGeom prst="straightConnector1">
            <a:avLst/>
          </a:prstGeom>
          <a:noFill/>
          <a:ln w="9525" cap="flat" cmpd="sng">
            <a:solidFill>
              <a:srgbClr val="A9B7C0"/>
            </a:solidFill>
            <a:prstDash val="solid"/>
            <a:round/>
            <a:headEnd type="none" w="sm" len="sm"/>
            <a:tailEnd type="none" w="sm" len="sm"/>
          </a:ln>
        </p:spPr>
      </p:cxnSp>
      <p:sp>
        <p:nvSpPr>
          <p:cNvPr id="391" name="Google Shape;391;p8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marR="0" lvl="0" algn="l"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392" name="Google Shape;392;p86"/>
          <p:cNvGrpSpPr/>
          <p:nvPr/>
        </p:nvGrpSpPr>
        <p:grpSpPr>
          <a:xfrm>
            <a:off x="457200" y="1237825"/>
            <a:ext cx="776900" cy="486300"/>
            <a:chOff x="457200" y="1466425"/>
            <a:chExt cx="776900" cy="486300"/>
          </a:xfrm>
        </p:grpSpPr>
        <p:sp>
          <p:nvSpPr>
            <p:cNvPr id="393" name="Google Shape;393;p86"/>
            <p:cNvSpPr/>
            <p:nvPr/>
          </p:nvSpPr>
          <p:spPr>
            <a:xfrm>
              <a:off x="457200" y="1466425"/>
              <a:ext cx="695400" cy="486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0"/>
                <a:buFont typeface="Arial"/>
                <a:buNone/>
              </a:pPr>
              <a:r>
                <a:rPr lang="en" sz="3000" b="0" i="0" u="none" strike="noStrike" cap="none">
                  <a:solidFill>
                    <a:srgbClr val="FFFFFF"/>
                  </a:solidFill>
                  <a:latin typeface="Roboto Thin"/>
                  <a:ea typeface="Roboto Thin"/>
                  <a:cs typeface="Roboto Thin"/>
                  <a:sym typeface="Roboto Thin"/>
                </a:rPr>
                <a:t>01</a:t>
              </a:r>
              <a:endParaRPr sz="3000" b="0" i="0" u="none" strike="noStrike" cap="none">
                <a:solidFill>
                  <a:srgbClr val="FFFFFF"/>
                </a:solidFill>
                <a:latin typeface="Roboto Thin"/>
                <a:ea typeface="Roboto Thin"/>
                <a:cs typeface="Roboto Thin"/>
                <a:sym typeface="Roboto Thin"/>
              </a:endParaRPr>
            </a:p>
          </p:txBody>
        </p:sp>
        <p:sp>
          <p:nvSpPr>
            <p:cNvPr id="394" name="Google Shape;394;p86"/>
            <p:cNvSpPr/>
            <p:nvPr/>
          </p:nvSpPr>
          <p:spPr>
            <a:xfrm rot="5400000">
              <a:off x="973100" y="1624950"/>
              <a:ext cx="333375" cy="188625"/>
            </a:xfrm>
            <a:prstGeom prst="flowChartExtract">
              <a:avLst/>
            </a:prstGeom>
            <a:solidFill>
              <a:srgbClr val="AFC0D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95" name="Google Shape;395;p86"/>
          <p:cNvSpPr txBox="1">
            <a:spLocks noGrp="1"/>
          </p:cNvSpPr>
          <p:nvPr>
            <p:ph type="subTitle" idx="3"/>
          </p:nvPr>
        </p:nvSpPr>
        <p:spPr>
          <a:xfrm>
            <a:off x="-12225" y="1274650"/>
            <a:ext cx="9168600" cy="446400"/>
          </a:xfrm>
          <a:prstGeom prst="rect">
            <a:avLst/>
          </a:prstGeom>
          <a:noFill/>
          <a:ln>
            <a:noFill/>
          </a:ln>
        </p:spPr>
        <p:txBody>
          <a:bodyPr spcFirstLastPara="1" wrap="square" lIns="1554475" tIns="0" rIns="457200" bIns="0" anchor="ctr" anchorCtr="0">
            <a:noAutofit/>
          </a:bodyPr>
          <a:lstStyle>
            <a:lvl1pPr marR="0" lvl="0" algn="l"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96" name="Google Shape;396;p86"/>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97" name="Google Shape;397;p86"/>
          <p:cNvGrpSpPr/>
          <p:nvPr/>
        </p:nvGrpSpPr>
        <p:grpSpPr>
          <a:xfrm>
            <a:off x="457200" y="1828900"/>
            <a:ext cx="776900" cy="486300"/>
            <a:chOff x="457200" y="1466425"/>
            <a:chExt cx="776900" cy="486300"/>
          </a:xfrm>
        </p:grpSpPr>
        <p:sp>
          <p:nvSpPr>
            <p:cNvPr id="398" name="Google Shape;398;p86"/>
            <p:cNvSpPr/>
            <p:nvPr/>
          </p:nvSpPr>
          <p:spPr>
            <a:xfrm>
              <a:off x="457200" y="1466425"/>
              <a:ext cx="695400" cy="486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0"/>
                <a:buFont typeface="Arial"/>
                <a:buNone/>
              </a:pPr>
              <a:r>
                <a:rPr lang="en" sz="3000" b="0" i="0" u="none" strike="noStrike" cap="none">
                  <a:solidFill>
                    <a:srgbClr val="FFFFFF"/>
                  </a:solidFill>
                  <a:latin typeface="Roboto Thin"/>
                  <a:ea typeface="Roboto Thin"/>
                  <a:cs typeface="Roboto Thin"/>
                  <a:sym typeface="Roboto Thin"/>
                </a:rPr>
                <a:t>02</a:t>
              </a:r>
              <a:endParaRPr sz="3000" b="0" i="0" u="none" strike="noStrike" cap="none">
                <a:solidFill>
                  <a:srgbClr val="FFFFFF"/>
                </a:solidFill>
                <a:latin typeface="Roboto Thin"/>
                <a:ea typeface="Roboto Thin"/>
                <a:cs typeface="Roboto Thin"/>
                <a:sym typeface="Roboto Thin"/>
              </a:endParaRPr>
            </a:p>
          </p:txBody>
        </p:sp>
        <p:sp>
          <p:nvSpPr>
            <p:cNvPr id="399" name="Google Shape;399;p86"/>
            <p:cNvSpPr/>
            <p:nvPr/>
          </p:nvSpPr>
          <p:spPr>
            <a:xfrm rot="5400000">
              <a:off x="973100" y="1624950"/>
              <a:ext cx="333375" cy="188625"/>
            </a:xfrm>
            <a:prstGeom prst="flowChartExtract">
              <a:avLst/>
            </a:prstGeom>
            <a:solidFill>
              <a:srgbClr val="365C8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00" name="Google Shape;400;p86"/>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01" name="Google Shape;401;p86"/>
          <p:cNvGrpSpPr/>
          <p:nvPr/>
        </p:nvGrpSpPr>
        <p:grpSpPr>
          <a:xfrm>
            <a:off x="457200" y="2419975"/>
            <a:ext cx="776900" cy="486300"/>
            <a:chOff x="457200" y="1466425"/>
            <a:chExt cx="776900" cy="486300"/>
          </a:xfrm>
        </p:grpSpPr>
        <p:sp>
          <p:nvSpPr>
            <p:cNvPr id="402" name="Google Shape;402;p86"/>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0"/>
                <a:buFont typeface="Arial"/>
                <a:buNone/>
              </a:pPr>
              <a:r>
                <a:rPr lang="en" sz="3000" b="0" i="0" u="none" strike="noStrike" cap="none">
                  <a:solidFill>
                    <a:srgbClr val="FFFFFF"/>
                  </a:solidFill>
                  <a:latin typeface="Roboto Thin"/>
                  <a:ea typeface="Roboto Thin"/>
                  <a:cs typeface="Roboto Thin"/>
                  <a:sym typeface="Roboto Thin"/>
                </a:rPr>
                <a:t>03</a:t>
              </a:r>
              <a:endParaRPr sz="3000" b="0" i="0" u="none" strike="noStrike" cap="none">
                <a:solidFill>
                  <a:srgbClr val="FFFFFF"/>
                </a:solidFill>
                <a:latin typeface="Roboto Thin"/>
                <a:ea typeface="Roboto Thin"/>
                <a:cs typeface="Roboto Thin"/>
                <a:sym typeface="Roboto Thin"/>
              </a:endParaRPr>
            </a:p>
          </p:txBody>
        </p:sp>
        <p:sp>
          <p:nvSpPr>
            <p:cNvPr id="403" name="Google Shape;403;p86"/>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04" name="Google Shape;404;p86"/>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05" name="Google Shape;405;p86"/>
          <p:cNvGrpSpPr/>
          <p:nvPr/>
        </p:nvGrpSpPr>
        <p:grpSpPr>
          <a:xfrm>
            <a:off x="457200" y="3011050"/>
            <a:ext cx="776900" cy="486300"/>
            <a:chOff x="457200" y="1466425"/>
            <a:chExt cx="776900" cy="486300"/>
          </a:xfrm>
        </p:grpSpPr>
        <p:sp>
          <p:nvSpPr>
            <p:cNvPr id="406" name="Google Shape;406;p86"/>
            <p:cNvSpPr/>
            <p:nvPr/>
          </p:nvSpPr>
          <p:spPr>
            <a:xfrm>
              <a:off x="457200" y="1466425"/>
              <a:ext cx="695400" cy="486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0"/>
                <a:buFont typeface="Arial"/>
                <a:buNone/>
              </a:pPr>
              <a:r>
                <a:rPr lang="en" sz="3000" b="0" i="0" u="none" strike="noStrike" cap="none">
                  <a:solidFill>
                    <a:srgbClr val="FFFFFF"/>
                  </a:solidFill>
                  <a:latin typeface="Roboto Thin"/>
                  <a:ea typeface="Roboto Thin"/>
                  <a:cs typeface="Roboto Thin"/>
                  <a:sym typeface="Roboto Thin"/>
                </a:rPr>
                <a:t>04</a:t>
              </a:r>
              <a:endParaRPr sz="3000" b="0" i="0" u="none" strike="noStrike" cap="none">
                <a:solidFill>
                  <a:srgbClr val="FFFFFF"/>
                </a:solidFill>
                <a:latin typeface="Roboto Thin"/>
                <a:ea typeface="Roboto Thin"/>
                <a:cs typeface="Roboto Thin"/>
                <a:sym typeface="Roboto Thin"/>
              </a:endParaRPr>
            </a:p>
          </p:txBody>
        </p:sp>
        <p:sp>
          <p:nvSpPr>
            <p:cNvPr id="407" name="Google Shape;407;p86"/>
            <p:cNvSpPr/>
            <p:nvPr/>
          </p:nvSpPr>
          <p:spPr>
            <a:xfrm rot="5400000">
              <a:off x="973100" y="1624950"/>
              <a:ext cx="333375" cy="188625"/>
            </a:xfrm>
            <a:prstGeom prst="flowChartExtract">
              <a:avLst/>
            </a:prstGeom>
            <a:solidFill>
              <a:srgbClr val="AFC0D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08" name="Google Shape;408;p86"/>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09" name="Google Shape;409;p86"/>
          <p:cNvGrpSpPr/>
          <p:nvPr/>
        </p:nvGrpSpPr>
        <p:grpSpPr>
          <a:xfrm>
            <a:off x="457200" y="3602137"/>
            <a:ext cx="776900" cy="486300"/>
            <a:chOff x="457200" y="1466425"/>
            <a:chExt cx="776900" cy="486300"/>
          </a:xfrm>
        </p:grpSpPr>
        <p:sp>
          <p:nvSpPr>
            <p:cNvPr id="410" name="Google Shape;410;p86"/>
            <p:cNvSpPr/>
            <p:nvPr/>
          </p:nvSpPr>
          <p:spPr>
            <a:xfrm>
              <a:off x="457200" y="1466425"/>
              <a:ext cx="695400" cy="486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0"/>
                <a:buFont typeface="Arial"/>
                <a:buNone/>
              </a:pPr>
              <a:r>
                <a:rPr lang="en" sz="3000" b="0" i="0" u="none" strike="noStrike" cap="none">
                  <a:solidFill>
                    <a:srgbClr val="FFFFFF"/>
                  </a:solidFill>
                  <a:latin typeface="Roboto Thin"/>
                  <a:ea typeface="Roboto Thin"/>
                  <a:cs typeface="Roboto Thin"/>
                  <a:sym typeface="Roboto Thin"/>
                </a:rPr>
                <a:t>05</a:t>
              </a:r>
              <a:endParaRPr sz="3000" b="0" i="0" u="none" strike="noStrike" cap="none">
                <a:solidFill>
                  <a:srgbClr val="FFFFFF"/>
                </a:solidFill>
                <a:latin typeface="Roboto Thin"/>
                <a:ea typeface="Roboto Thin"/>
                <a:cs typeface="Roboto Thin"/>
                <a:sym typeface="Roboto Thin"/>
              </a:endParaRPr>
            </a:p>
          </p:txBody>
        </p:sp>
        <p:sp>
          <p:nvSpPr>
            <p:cNvPr id="411" name="Google Shape;411;p86"/>
            <p:cNvSpPr/>
            <p:nvPr/>
          </p:nvSpPr>
          <p:spPr>
            <a:xfrm rot="5400000">
              <a:off x="973100" y="1624950"/>
              <a:ext cx="333375" cy="188625"/>
            </a:xfrm>
            <a:prstGeom prst="flowChartExtract">
              <a:avLst/>
            </a:prstGeom>
            <a:solidFill>
              <a:srgbClr val="365C8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12" name="Google Shape;412;p86"/>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13" name="Google Shape;413;p86"/>
          <p:cNvGrpSpPr/>
          <p:nvPr/>
        </p:nvGrpSpPr>
        <p:grpSpPr>
          <a:xfrm>
            <a:off x="457200" y="4193262"/>
            <a:ext cx="776900" cy="486300"/>
            <a:chOff x="457200" y="1466425"/>
            <a:chExt cx="776900" cy="486300"/>
          </a:xfrm>
        </p:grpSpPr>
        <p:sp>
          <p:nvSpPr>
            <p:cNvPr id="414" name="Google Shape;414;p86"/>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0"/>
                <a:buFont typeface="Arial"/>
                <a:buNone/>
              </a:pPr>
              <a:r>
                <a:rPr lang="en" sz="3000" b="0" i="0" u="none" strike="noStrike" cap="none">
                  <a:solidFill>
                    <a:srgbClr val="FFFFFF"/>
                  </a:solidFill>
                  <a:latin typeface="Roboto Thin"/>
                  <a:ea typeface="Roboto Thin"/>
                  <a:cs typeface="Roboto Thin"/>
                  <a:sym typeface="Roboto Thin"/>
                </a:rPr>
                <a:t>06</a:t>
              </a:r>
              <a:endParaRPr sz="3000" b="0" i="0" u="none" strike="noStrike" cap="none">
                <a:solidFill>
                  <a:srgbClr val="FFFFFF"/>
                </a:solidFill>
                <a:latin typeface="Roboto Thin"/>
                <a:ea typeface="Roboto Thin"/>
                <a:cs typeface="Roboto Thin"/>
                <a:sym typeface="Roboto Thin"/>
              </a:endParaRPr>
            </a:p>
          </p:txBody>
        </p:sp>
        <p:sp>
          <p:nvSpPr>
            <p:cNvPr id="415" name="Google Shape;415;p86"/>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16" name="Google Shape;416;p86"/>
          <p:cNvSpPr txBox="1">
            <a:spLocks noGrp="1"/>
          </p:cNvSpPr>
          <p:nvPr>
            <p:ph type="subTitle" idx="4"/>
          </p:nvPr>
        </p:nvSpPr>
        <p:spPr>
          <a:xfrm>
            <a:off x="-12300" y="1858813"/>
            <a:ext cx="9168600" cy="446400"/>
          </a:xfrm>
          <a:prstGeom prst="rect">
            <a:avLst/>
          </a:prstGeom>
          <a:noFill/>
          <a:ln>
            <a:noFill/>
          </a:ln>
        </p:spPr>
        <p:txBody>
          <a:bodyPr spcFirstLastPara="1" wrap="square" lIns="1554475" tIns="0" rIns="457200" bIns="0" anchor="ctr" anchorCtr="0">
            <a:noAutofit/>
          </a:bodyPr>
          <a:lstStyle>
            <a:lvl1pPr marR="0" lvl="0" algn="l"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7" name="Google Shape;417;p86"/>
          <p:cNvSpPr txBox="1">
            <a:spLocks noGrp="1"/>
          </p:cNvSpPr>
          <p:nvPr>
            <p:ph type="subTitle" idx="5"/>
          </p:nvPr>
        </p:nvSpPr>
        <p:spPr>
          <a:xfrm>
            <a:off x="12250" y="2439925"/>
            <a:ext cx="9144000" cy="446400"/>
          </a:xfrm>
          <a:prstGeom prst="rect">
            <a:avLst/>
          </a:prstGeom>
          <a:noFill/>
          <a:ln>
            <a:noFill/>
          </a:ln>
        </p:spPr>
        <p:txBody>
          <a:bodyPr spcFirstLastPara="1" wrap="square" lIns="1554475" tIns="0" rIns="457200" bIns="0" anchor="ctr" anchorCtr="0">
            <a:noAutofit/>
          </a:bodyPr>
          <a:lstStyle>
            <a:lvl1pPr marR="0" lvl="0" algn="l"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8" name="Google Shape;418;p86"/>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marR="0" lvl="0" algn="l"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9" name="Google Shape;419;p86"/>
          <p:cNvSpPr txBox="1">
            <a:spLocks noGrp="1"/>
          </p:cNvSpPr>
          <p:nvPr>
            <p:ph type="subTitle" idx="7"/>
          </p:nvPr>
        </p:nvSpPr>
        <p:spPr>
          <a:xfrm>
            <a:off x="-12125" y="3622100"/>
            <a:ext cx="9168600" cy="446400"/>
          </a:xfrm>
          <a:prstGeom prst="rect">
            <a:avLst/>
          </a:prstGeom>
          <a:noFill/>
          <a:ln>
            <a:noFill/>
          </a:ln>
        </p:spPr>
        <p:txBody>
          <a:bodyPr spcFirstLastPara="1" wrap="square" lIns="1554475" tIns="0" rIns="457200" bIns="0" anchor="ctr" anchorCtr="0">
            <a:noAutofit/>
          </a:bodyPr>
          <a:lstStyle>
            <a:lvl1pPr marR="0" lvl="0" algn="l"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20" name="Google Shape;420;p86"/>
          <p:cNvSpPr txBox="1">
            <a:spLocks noGrp="1"/>
          </p:cNvSpPr>
          <p:nvPr>
            <p:ph type="subTitle" idx="8"/>
          </p:nvPr>
        </p:nvSpPr>
        <p:spPr>
          <a:xfrm>
            <a:off x="-12150" y="4236125"/>
            <a:ext cx="9168600" cy="446400"/>
          </a:xfrm>
          <a:prstGeom prst="rect">
            <a:avLst/>
          </a:prstGeom>
          <a:noFill/>
          <a:ln>
            <a:noFill/>
          </a:ln>
        </p:spPr>
        <p:txBody>
          <a:bodyPr spcFirstLastPara="1" wrap="square" lIns="1554475" tIns="0" rIns="457200" bIns="0" anchor="ctr" anchorCtr="0">
            <a:noAutofit/>
          </a:bodyPr>
          <a:lstStyle>
            <a:lvl1pPr marR="0" lvl="0" algn="l"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21. Numbered 1–7 (Gray)">
  <p:cSld name="CUSTOM_2_7_1_3_1_1_1">
    <p:spTree>
      <p:nvGrpSpPr>
        <p:cNvPr id="1" name="Shape 421"/>
        <p:cNvGrpSpPr/>
        <p:nvPr/>
      </p:nvGrpSpPr>
      <p:grpSpPr>
        <a:xfrm>
          <a:off x="0" y="0"/>
          <a:ext cx="0" cy="0"/>
          <a:chOff x="0" y="0"/>
          <a:chExt cx="0" cy="0"/>
        </a:xfrm>
      </p:grpSpPr>
      <p:sp>
        <p:nvSpPr>
          <p:cNvPr id="422" name="Google Shape;422;p87"/>
          <p:cNvSpPr/>
          <p:nvPr/>
        </p:nvSpPr>
        <p:spPr>
          <a:xfrm>
            <a:off x="1254500" y="11616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3" name="Google Shape;423;p8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marR="0" lvl="0"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Roboto Medium"/>
                <a:ea typeface="Roboto Medium"/>
                <a:cs typeface="Roboto Medium"/>
                <a:sym typeface="Roboto Medium"/>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24" name="Google Shape;424;p8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marR="0" lvl="0"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cxnSp>
        <p:nvCxnSpPr>
          <p:cNvPr id="425" name="Google Shape;425;p87"/>
          <p:cNvCxnSpPr/>
          <p:nvPr/>
        </p:nvCxnSpPr>
        <p:spPr>
          <a:xfrm>
            <a:off x="274375" y="640080"/>
            <a:ext cx="8595600" cy="10200"/>
          </a:xfrm>
          <a:prstGeom prst="straightConnector1">
            <a:avLst/>
          </a:prstGeom>
          <a:noFill/>
          <a:ln w="9525" cap="flat" cmpd="sng">
            <a:solidFill>
              <a:schemeClr val="dk2"/>
            </a:solidFill>
            <a:prstDash val="solid"/>
            <a:round/>
            <a:headEnd type="none" w="sm" len="sm"/>
            <a:tailEnd type="none" w="sm" len="sm"/>
          </a:ln>
        </p:spPr>
      </p:cxnSp>
      <p:sp>
        <p:nvSpPr>
          <p:cNvPr id="426" name="Google Shape;426;p87"/>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marL="0" marR="0" lvl="0" indent="0" algn="r">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cxnSp>
        <p:nvCxnSpPr>
          <p:cNvPr id="427" name="Google Shape;427;p87"/>
          <p:cNvCxnSpPr/>
          <p:nvPr/>
        </p:nvCxnSpPr>
        <p:spPr>
          <a:xfrm>
            <a:off x="274320" y="4906455"/>
            <a:ext cx="8595600" cy="10200"/>
          </a:xfrm>
          <a:prstGeom prst="straightConnector1">
            <a:avLst/>
          </a:prstGeom>
          <a:noFill/>
          <a:ln w="9525" cap="flat" cmpd="sng">
            <a:solidFill>
              <a:srgbClr val="A9B7C0"/>
            </a:solidFill>
            <a:prstDash val="solid"/>
            <a:round/>
            <a:headEnd type="none" w="sm" len="sm"/>
            <a:tailEnd type="none" w="sm" len="sm"/>
          </a:ln>
        </p:spPr>
      </p:cxnSp>
      <p:sp>
        <p:nvSpPr>
          <p:cNvPr id="428" name="Google Shape;428;p8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marR="0" lvl="0" algn="l"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429" name="Google Shape;429;p87"/>
          <p:cNvGrpSpPr/>
          <p:nvPr/>
        </p:nvGrpSpPr>
        <p:grpSpPr>
          <a:xfrm>
            <a:off x="457222" y="1149803"/>
            <a:ext cx="713194" cy="446423"/>
            <a:chOff x="457200" y="1466425"/>
            <a:chExt cx="776900" cy="486300"/>
          </a:xfrm>
        </p:grpSpPr>
        <p:sp>
          <p:nvSpPr>
            <p:cNvPr id="430" name="Google Shape;430;p87"/>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600"/>
                <a:buFont typeface="Arial"/>
                <a:buNone/>
              </a:pPr>
              <a:r>
                <a:rPr lang="en" sz="2600" b="0" i="0" u="none" strike="noStrike" cap="none">
                  <a:solidFill>
                    <a:srgbClr val="FFFFFF"/>
                  </a:solidFill>
                  <a:latin typeface="Roboto Light"/>
                  <a:ea typeface="Roboto Light"/>
                  <a:cs typeface="Roboto Light"/>
                  <a:sym typeface="Roboto Light"/>
                </a:rPr>
                <a:t>01</a:t>
              </a:r>
              <a:endParaRPr sz="2600" b="0" i="0" u="none" strike="noStrike" cap="none">
                <a:solidFill>
                  <a:srgbClr val="FFFFFF"/>
                </a:solidFill>
                <a:latin typeface="Roboto Light"/>
                <a:ea typeface="Roboto Light"/>
                <a:cs typeface="Roboto Light"/>
                <a:sym typeface="Roboto Light"/>
              </a:endParaRPr>
            </a:p>
          </p:txBody>
        </p:sp>
        <p:sp>
          <p:nvSpPr>
            <p:cNvPr id="431" name="Google Shape;431;p87"/>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32" name="Google Shape;432;p87"/>
          <p:cNvSpPr txBox="1">
            <a:spLocks noGrp="1"/>
          </p:cNvSpPr>
          <p:nvPr>
            <p:ph type="subTitle" idx="3"/>
          </p:nvPr>
        </p:nvSpPr>
        <p:spPr>
          <a:xfrm>
            <a:off x="0" y="1175325"/>
            <a:ext cx="8869800" cy="446400"/>
          </a:xfrm>
          <a:prstGeom prst="rect">
            <a:avLst/>
          </a:prstGeom>
          <a:noFill/>
          <a:ln>
            <a:noFill/>
          </a:ln>
        </p:spPr>
        <p:txBody>
          <a:bodyPr spcFirstLastPara="1" wrap="square" lIns="1463025" tIns="0" rIns="457200" bIns="0" anchor="ctr" anchorCtr="0">
            <a:noAutofit/>
          </a:bodyPr>
          <a:lstStyle>
            <a:lvl1pPr marR="0" lvl="0" algn="l"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33" name="Google Shape;433;p87"/>
          <p:cNvSpPr/>
          <p:nvPr/>
        </p:nvSpPr>
        <p:spPr>
          <a:xfrm>
            <a:off x="1254500" y="16842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34" name="Google Shape;434;p87"/>
          <p:cNvGrpSpPr/>
          <p:nvPr/>
        </p:nvGrpSpPr>
        <p:grpSpPr>
          <a:xfrm>
            <a:off x="457222" y="1672428"/>
            <a:ext cx="713194" cy="446423"/>
            <a:chOff x="457200" y="1466425"/>
            <a:chExt cx="776900" cy="486300"/>
          </a:xfrm>
        </p:grpSpPr>
        <p:sp>
          <p:nvSpPr>
            <p:cNvPr id="435" name="Google Shape;435;p87"/>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600"/>
                <a:buFont typeface="Arial"/>
                <a:buNone/>
              </a:pPr>
              <a:r>
                <a:rPr lang="en" sz="2600" b="0" i="0" u="none" strike="noStrike" cap="none">
                  <a:solidFill>
                    <a:srgbClr val="FFFFFF"/>
                  </a:solidFill>
                  <a:latin typeface="Roboto Light"/>
                  <a:ea typeface="Roboto Light"/>
                  <a:cs typeface="Roboto Light"/>
                  <a:sym typeface="Roboto Light"/>
                </a:rPr>
                <a:t>02</a:t>
              </a:r>
              <a:endParaRPr sz="2600" b="0" i="0" u="none" strike="noStrike" cap="none">
                <a:solidFill>
                  <a:srgbClr val="FFFFFF"/>
                </a:solidFill>
                <a:latin typeface="Roboto Light"/>
                <a:ea typeface="Roboto Light"/>
                <a:cs typeface="Roboto Light"/>
                <a:sym typeface="Roboto Light"/>
              </a:endParaRPr>
            </a:p>
          </p:txBody>
        </p:sp>
        <p:sp>
          <p:nvSpPr>
            <p:cNvPr id="436" name="Google Shape;436;p87"/>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37" name="Google Shape;437;p87"/>
          <p:cNvSpPr txBox="1">
            <a:spLocks noGrp="1"/>
          </p:cNvSpPr>
          <p:nvPr>
            <p:ph type="subTitle" idx="4"/>
          </p:nvPr>
        </p:nvSpPr>
        <p:spPr>
          <a:xfrm>
            <a:off x="125" y="1697950"/>
            <a:ext cx="8869800" cy="446400"/>
          </a:xfrm>
          <a:prstGeom prst="rect">
            <a:avLst/>
          </a:prstGeom>
          <a:noFill/>
          <a:ln>
            <a:noFill/>
          </a:ln>
        </p:spPr>
        <p:txBody>
          <a:bodyPr spcFirstLastPara="1" wrap="square" lIns="1463025" tIns="0" rIns="457200" bIns="0" anchor="ctr" anchorCtr="0">
            <a:noAutofit/>
          </a:bodyPr>
          <a:lstStyle>
            <a:lvl1pPr marR="0" lvl="0" algn="l"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38" name="Google Shape;438;p87"/>
          <p:cNvSpPr/>
          <p:nvPr/>
        </p:nvSpPr>
        <p:spPr>
          <a:xfrm>
            <a:off x="1254475" y="220740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39" name="Google Shape;439;p87"/>
          <p:cNvGrpSpPr/>
          <p:nvPr/>
        </p:nvGrpSpPr>
        <p:grpSpPr>
          <a:xfrm>
            <a:off x="457197" y="2195578"/>
            <a:ext cx="713194" cy="446423"/>
            <a:chOff x="457200" y="1466425"/>
            <a:chExt cx="776900" cy="486300"/>
          </a:xfrm>
        </p:grpSpPr>
        <p:sp>
          <p:nvSpPr>
            <p:cNvPr id="440" name="Google Shape;440;p87"/>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600"/>
                <a:buFont typeface="Arial"/>
                <a:buNone/>
              </a:pPr>
              <a:r>
                <a:rPr lang="en" sz="2600" b="0" i="0" u="none" strike="noStrike" cap="none">
                  <a:solidFill>
                    <a:srgbClr val="FFFFFF"/>
                  </a:solidFill>
                  <a:latin typeface="Roboto Light"/>
                  <a:ea typeface="Roboto Light"/>
                  <a:cs typeface="Roboto Light"/>
                  <a:sym typeface="Roboto Light"/>
                </a:rPr>
                <a:t>03</a:t>
              </a:r>
              <a:endParaRPr sz="2600" b="0" i="0" u="none" strike="noStrike" cap="none">
                <a:solidFill>
                  <a:srgbClr val="FFFFFF"/>
                </a:solidFill>
                <a:latin typeface="Roboto Light"/>
                <a:ea typeface="Roboto Light"/>
                <a:cs typeface="Roboto Light"/>
                <a:sym typeface="Roboto Light"/>
              </a:endParaRPr>
            </a:p>
          </p:txBody>
        </p:sp>
        <p:sp>
          <p:nvSpPr>
            <p:cNvPr id="441" name="Google Shape;441;p87"/>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42" name="Google Shape;442;p87"/>
          <p:cNvSpPr txBox="1">
            <a:spLocks noGrp="1"/>
          </p:cNvSpPr>
          <p:nvPr>
            <p:ph type="subTitle" idx="5"/>
          </p:nvPr>
        </p:nvSpPr>
        <p:spPr>
          <a:xfrm>
            <a:off x="0" y="2221100"/>
            <a:ext cx="8869800" cy="446400"/>
          </a:xfrm>
          <a:prstGeom prst="rect">
            <a:avLst/>
          </a:prstGeom>
          <a:noFill/>
          <a:ln>
            <a:noFill/>
          </a:ln>
        </p:spPr>
        <p:txBody>
          <a:bodyPr spcFirstLastPara="1" wrap="square" lIns="1463025" tIns="0" rIns="457200" bIns="0" anchor="ctr" anchorCtr="0">
            <a:noAutofit/>
          </a:bodyPr>
          <a:lstStyle>
            <a:lvl1pPr marR="0" lvl="0" algn="l"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3" name="Google Shape;443;p87"/>
          <p:cNvSpPr/>
          <p:nvPr/>
        </p:nvSpPr>
        <p:spPr>
          <a:xfrm>
            <a:off x="1254475" y="27300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44" name="Google Shape;444;p87"/>
          <p:cNvGrpSpPr/>
          <p:nvPr/>
        </p:nvGrpSpPr>
        <p:grpSpPr>
          <a:xfrm>
            <a:off x="457197" y="2718203"/>
            <a:ext cx="713194" cy="446423"/>
            <a:chOff x="457200" y="1466425"/>
            <a:chExt cx="776900" cy="486300"/>
          </a:xfrm>
        </p:grpSpPr>
        <p:sp>
          <p:nvSpPr>
            <p:cNvPr id="445" name="Google Shape;445;p87"/>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600"/>
                <a:buFont typeface="Arial"/>
                <a:buNone/>
              </a:pPr>
              <a:r>
                <a:rPr lang="en" sz="2600" b="0" i="0" u="none" strike="noStrike" cap="none">
                  <a:solidFill>
                    <a:srgbClr val="FFFFFF"/>
                  </a:solidFill>
                  <a:latin typeface="Roboto Light"/>
                  <a:ea typeface="Roboto Light"/>
                  <a:cs typeface="Roboto Light"/>
                  <a:sym typeface="Roboto Light"/>
                </a:rPr>
                <a:t>04</a:t>
              </a:r>
              <a:endParaRPr sz="2600" b="0" i="0" u="none" strike="noStrike" cap="none">
                <a:solidFill>
                  <a:srgbClr val="FFFFFF"/>
                </a:solidFill>
                <a:latin typeface="Roboto Light"/>
                <a:ea typeface="Roboto Light"/>
                <a:cs typeface="Roboto Light"/>
                <a:sym typeface="Roboto Light"/>
              </a:endParaRPr>
            </a:p>
          </p:txBody>
        </p:sp>
        <p:sp>
          <p:nvSpPr>
            <p:cNvPr id="446" name="Google Shape;446;p87"/>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47" name="Google Shape;447;p87"/>
          <p:cNvSpPr txBox="1">
            <a:spLocks noGrp="1"/>
          </p:cNvSpPr>
          <p:nvPr>
            <p:ph type="subTitle" idx="6"/>
          </p:nvPr>
        </p:nvSpPr>
        <p:spPr>
          <a:xfrm>
            <a:off x="-125" y="2743725"/>
            <a:ext cx="8869800" cy="446400"/>
          </a:xfrm>
          <a:prstGeom prst="rect">
            <a:avLst/>
          </a:prstGeom>
          <a:noFill/>
          <a:ln>
            <a:noFill/>
          </a:ln>
        </p:spPr>
        <p:txBody>
          <a:bodyPr spcFirstLastPara="1" wrap="square" lIns="1463025" tIns="0" rIns="457200" bIns="0" anchor="ctr" anchorCtr="0">
            <a:noAutofit/>
          </a:bodyPr>
          <a:lstStyle>
            <a:lvl1pPr marR="0" lvl="0" algn="l"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8" name="Google Shape;448;p87"/>
          <p:cNvSpPr/>
          <p:nvPr/>
        </p:nvSpPr>
        <p:spPr>
          <a:xfrm>
            <a:off x="1254500" y="32526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49" name="Google Shape;449;p87"/>
          <p:cNvGrpSpPr/>
          <p:nvPr/>
        </p:nvGrpSpPr>
        <p:grpSpPr>
          <a:xfrm>
            <a:off x="457222" y="3240828"/>
            <a:ext cx="713194" cy="446423"/>
            <a:chOff x="457200" y="1466425"/>
            <a:chExt cx="776900" cy="486300"/>
          </a:xfrm>
        </p:grpSpPr>
        <p:sp>
          <p:nvSpPr>
            <p:cNvPr id="450" name="Google Shape;450;p87"/>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600"/>
                <a:buFont typeface="Arial"/>
                <a:buNone/>
              </a:pPr>
              <a:r>
                <a:rPr lang="en" sz="2600" b="0" i="0" u="none" strike="noStrike" cap="none">
                  <a:solidFill>
                    <a:srgbClr val="FFFFFF"/>
                  </a:solidFill>
                  <a:latin typeface="Roboto Light"/>
                  <a:ea typeface="Roboto Light"/>
                  <a:cs typeface="Roboto Light"/>
                  <a:sym typeface="Roboto Light"/>
                </a:rPr>
                <a:t>05</a:t>
              </a:r>
              <a:endParaRPr sz="2600" b="0" i="0" u="none" strike="noStrike" cap="none">
                <a:solidFill>
                  <a:srgbClr val="FFFFFF"/>
                </a:solidFill>
                <a:latin typeface="Roboto Light"/>
                <a:ea typeface="Roboto Light"/>
                <a:cs typeface="Roboto Light"/>
                <a:sym typeface="Roboto Light"/>
              </a:endParaRPr>
            </a:p>
          </p:txBody>
        </p:sp>
        <p:sp>
          <p:nvSpPr>
            <p:cNvPr id="451" name="Google Shape;451;p87"/>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52" name="Google Shape;452;p87"/>
          <p:cNvSpPr txBox="1">
            <a:spLocks noGrp="1"/>
          </p:cNvSpPr>
          <p:nvPr>
            <p:ph type="subTitle" idx="7"/>
          </p:nvPr>
        </p:nvSpPr>
        <p:spPr>
          <a:xfrm>
            <a:off x="25" y="3266350"/>
            <a:ext cx="8869800" cy="446400"/>
          </a:xfrm>
          <a:prstGeom prst="rect">
            <a:avLst/>
          </a:prstGeom>
          <a:noFill/>
          <a:ln>
            <a:noFill/>
          </a:ln>
        </p:spPr>
        <p:txBody>
          <a:bodyPr spcFirstLastPara="1" wrap="square" lIns="1463025" tIns="0" rIns="457200" bIns="0" anchor="ctr" anchorCtr="0">
            <a:noAutofit/>
          </a:bodyPr>
          <a:lstStyle>
            <a:lvl1pPr marR="0" lvl="0" algn="l"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53" name="Google Shape;453;p87"/>
          <p:cNvSpPr/>
          <p:nvPr/>
        </p:nvSpPr>
        <p:spPr>
          <a:xfrm>
            <a:off x="1254500" y="377527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54" name="Google Shape;454;p87"/>
          <p:cNvGrpSpPr/>
          <p:nvPr/>
        </p:nvGrpSpPr>
        <p:grpSpPr>
          <a:xfrm>
            <a:off x="457222" y="3763453"/>
            <a:ext cx="713194" cy="446423"/>
            <a:chOff x="457200" y="1466425"/>
            <a:chExt cx="776900" cy="486300"/>
          </a:xfrm>
        </p:grpSpPr>
        <p:sp>
          <p:nvSpPr>
            <p:cNvPr id="455" name="Google Shape;455;p87"/>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600"/>
                <a:buFont typeface="Arial"/>
                <a:buNone/>
              </a:pPr>
              <a:r>
                <a:rPr lang="en" sz="2600" b="0" i="0" u="none" strike="noStrike" cap="none">
                  <a:solidFill>
                    <a:srgbClr val="FFFFFF"/>
                  </a:solidFill>
                  <a:latin typeface="Roboto Light"/>
                  <a:ea typeface="Roboto Light"/>
                  <a:cs typeface="Roboto Light"/>
                  <a:sym typeface="Roboto Light"/>
                </a:rPr>
                <a:t>06</a:t>
              </a:r>
              <a:endParaRPr sz="2600" b="0" i="0" u="none" strike="noStrike" cap="none">
                <a:solidFill>
                  <a:srgbClr val="FFFFFF"/>
                </a:solidFill>
                <a:latin typeface="Roboto Light"/>
                <a:ea typeface="Roboto Light"/>
                <a:cs typeface="Roboto Light"/>
                <a:sym typeface="Roboto Light"/>
              </a:endParaRPr>
            </a:p>
          </p:txBody>
        </p:sp>
        <p:sp>
          <p:nvSpPr>
            <p:cNvPr id="456" name="Google Shape;456;p87"/>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57" name="Google Shape;457;p87"/>
          <p:cNvSpPr txBox="1">
            <a:spLocks noGrp="1"/>
          </p:cNvSpPr>
          <p:nvPr>
            <p:ph type="subTitle" idx="8"/>
          </p:nvPr>
        </p:nvSpPr>
        <p:spPr>
          <a:xfrm>
            <a:off x="-50" y="3788975"/>
            <a:ext cx="8869800" cy="446400"/>
          </a:xfrm>
          <a:prstGeom prst="rect">
            <a:avLst/>
          </a:prstGeom>
          <a:noFill/>
          <a:ln>
            <a:noFill/>
          </a:ln>
        </p:spPr>
        <p:txBody>
          <a:bodyPr spcFirstLastPara="1" wrap="square" lIns="1463025" tIns="0" rIns="457200" bIns="0" anchor="ctr" anchorCtr="0">
            <a:noAutofit/>
          </a:bodyPr>
          <a:lstStyle>
            <a:lvl1pPr marR="0" lvl="0" algn="l"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58" name="Google Shape;458;p87"/>
          <p:cNvSpPr/>
          <p:nvPr/>
        </p:nvSpPr>
        <p:spPr>
          <a:xfrm>
            <a:off x="1254500" y="43234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59" name="Google Shape;459;p87"/>
          <p:cNvGrpSpPr/>
          <p:nvPr/>
        </p:nvGrpSpPr>
        <p:grpSpPr>
          <a:xfrm>
            <a:off x="457222" y="4311603"/>
            <a:ext cx="713194" cy="446423"/>
            <a:chOff x="457200" y="1466425"/>
            <a:chExt cx="776900" cy="486300"/>
          </a:xfrm>
        </p:grpSpPr>
        <p:sp>
          <p:nvSpPr>
            <p:cNvPr id="460" name="Google Shape;460;p87"/>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600"/>
                <a:buFont typeface="Arial"/>
                <a:buNone/>
              </a:pPr>
              <a:r>
                <a:rPr lang="en" sz="2600" b="0" i="0" u="none" strike="noStrike" cap="none">
                  <a:solidFill>
                    <a:srgbClr val="FFFFFF"/>
                  </a:solidFill>
                  <a:latin typeface="Roboto Light"/>
                  <a:ea typeface="Roboto Light"/>
                  <a:cs typeface="Roboto Light"/>
                  <a:sym typeface="Roboto Light"/>
                </a:rPr>
                <a:t>07</a:t>
              </a:r>
              <a:endParaRPr sz="2600" b="0" i="0" u="none" strike="noStrike" cap="none">
                <a:solidFill>
                  <a:srgbClr val="FFFFFF"/>
                </a:solidFill>
                <a:latin typeface="Roboto Light"/>
                <a:ea typeface="Roboto Light"/>
                <a:cs typeface="Roboto Light"/>
                <a:sym typeface="Roboto Light"/>
              </a:endParaRPr>
            </a:p>
          </p:txBody>
        </p:sp>
        <p:sp>
          <p:nvSpPr>
            <p:cNvPr id="461" name="Google Shape;461;p87"/>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62" name="Google Shape;462;p87"/>
          <p:cNvSpPr txBox="1">
            <a:spLocks noGrp="1"/>
          </p:cNvSpPr>
          <p:nvPr>
            <p:ph type="subTitle" idx="9"/>
          </p:nvPr>
        </p:nvSpPr>
        <p:spPr>
          <a:xfrm>
            <a:off x="25" y="4337125"/>
            <a:ext cx="8869800" cy="446400"/>
          </a:xfrm>
          <a:prstGeom prst="rect">
            <a:avLst/>
          </a:prstGeom>
          <a:noFill/>
          <a:ln>
            <a:noFill/>
          </a:ln>
        </p:spPr>
        <p:txBody>
          <a:bodyPr spcFirstLastPara="1" wrap="square" lIns="1463025" tIns="0" rIns="457200" bIns="0" anchor="ctr" anchorCtr="0">
            <a:noAutofit/>
          </a:bodyPr>
          <a:lstStyle>
            <a:lvl1pPr marR="0" lvl="0" algn="l"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22. Numbered 1–8 (Gray)">
  <p:cSld name="CUSTOM_2_7_1_3_1_1_1_1">
    <p:spTree>
      <p:nvGrpSpPr>
        <p:cNvPr id="1" name="Shape 463"/>
        <p:cNvGrpSpPr/>
        <p:nvPr/>
      </p:nvGrpSpPr>
      <p:grpSpPr>
        <a:xfrm>
          <a:off x="0" y="0"/>
          <a:ext cx="0" cy="0"/>
          <a:chOff x="0" y="0"/>
          <a:chExt cx="0" cy="0"/>
        </a:xfrm>
      </p:grpSpPr>
      <p:sp>
        <p:nvSpPr>
          <p:cNvPr id="464" name="Google Shape;464;p8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marR="0" lvl="0"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Roboto Medium"/>
                <a:ea typeface="Roboto Medium"/>
                <a:cs typeface="Roboto Medium"/>
                <a:sym typeface="Roboto Medium"/>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5" name="Google Shape;465;p8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marR="0" lvl="0"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cxnSp>
        <p:nvCxnSpPr>
          <p:cNvPr id="466" name="Google Shape;466;p88"/>
          <p:cNvCxnSpPr/>
          <p:nvPr/>
        </p:nvCxnSpPr>
        <p:spPr>
          <a:xfrm>
            <a:off x="274375" y="640080"/>
            <a:ext cx="8595600" cy="10200"/>
          </a:xfrm>
          <a:prstGeom prst="straightConnector1">
            <a:avLst/>
          </a:prstGeom>
          <a:noFill/>
          <a:ln w="9525" cap="flat" cmpd="sng">
            <a:solidFill>
              <a:schemeClr val="dk2"/>
            </a:solidFill>
            <a:prstDash val="solid"/>
            <a:round/>
            <a:headEnd type="none" w="sm" len="sm"/>
            <a:tailEnd type="none" w="sm" len="sm"/>
          </a:ln>
        </p:spPr>
      </p:cxnSp>
      <p:sp>
        <p:nvSpPr>
          <p:cNvPr id="467" name="Google Shape;467;p88"/>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marL="0" marR="0" lvl="0" indent="0" algn="r">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cxnSp>
        <p:nvCxnSpPr>
          <p:cNvPr id="468" name="Google Shape;468;p88"/>
          <p:cNvCxnSpPr/>
          <p:nvPr/>
        </p:nvCxnSpPr>
        <p:spPr>
          <a:xfrm>
            <a:off x="274320" y="4906455"/>
            <a:ext cx="8595600" cy="10200"/>
          </a:xfrm>
          <a:prstGeom prst="straightConnector1">
            <a:avLst/>
          </a:prstGeom>
          <a:noFill/>
          <a:ln w="9525" cap="flat" cmpd="sng">
            <a:solidFill>
              <a:srgbClr val="A9B7C0"/>
            </a:solidFill>
            <a:prstDash val="solid"/>
            <a:round/>
            <a:headEnd type="none" w="sm" len="sm"/>
            <a:tailEnd type="none" w="sm" len="sm"/>
          </a:ln>
        </p:spPr>
      </p:cxnSp>
      <p:sp>
        <p:nvSpPr>
          <p:cNvPr id="469" name="Google Shape;469;p8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marR="0" lvl="0" algn="l"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0" name="Google Shape;470;p88"/>
          <p:cNvSpPr/>
          <p:nvPr/>
        </p:nvSpPr>
        <p:spPr>
          <a:xfrm>
            <a:off x="1179113" y="387300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71" name="Google Shape;471;p88"/>
          <p:cNvGrpSpPr/>
          <p:nvPr/>
        </p:nvGrpSpPr>
        <p:grpSpPr>
          <a:xfrm>
            <a:off x="457427" y="3873038"/>
            <a:ext cx="602564" cy="377174"/>
            <a:chOff x="457200" y="1466425"/>
            <a:chExt cx="776900" cy="486300"/>
          </a:xfrm>
        </p:grpSpPr>
        <p:sp>
          <p:nvSpPr>
            <p:cNvPr id="472" name="Google Shape;472;p88"/>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 sz="2000" b="0" i="0" u="none" strike="noStrike" cap="none">
                  <a:solidFill>
                    <a:srgbClr val="FFFFFF"/>
                  </a:solidFill>
                  <a:latin typeface="Roboto Light"/>
                  <a:ea typeface="Roboto Light"/>
                  <a:cs typeface="Roboto Light"/>
                  <a:sym typeface="Roboto Light"/>
                </a:rPr>
                <a:t>07</a:t>
              </a:r>
              <a:endParaRPr sz="2000" b="0" i="0" u="none" strike="noStrike" cap="none">
                <a:solidFill>
                  <a:srgbClr val="FFFFFF"/>
                </a:solidFill>
                <a:latin typeface="Roboto Light"/>
                <a:ea typeface="Roboto Light"/>
                <a:cs typeface="Roboto Light"/>
                <a:sym typeface="Roboto Light"/>
              </a:endParaRPr>
            </a:p>
          </p:txBody>
        </p:sp>
        <p:sp>
          <p:nvSpPr>
            <p:cNvPr id="473" name="Google Shape;473;p88"/>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74" name="Google Shape;474;p88"/>
          <p:cNvSpPr txBox="1">
            <a:spLocks noGrp="1"/>
          </p:cNvSpPr>
          <p:nvPr>
            <p:ph type="subTitle" idx="3"/>
          </p:nvPr>
        </p:nvSpPr>
        <p:spPr>
          <a:xfrm>
            <a:off x="-12100" y="3873125"/>
            <a:ext cx="8882100" cy="377100"/>
          </a:xfrm>
          <a:prstGeom prst="rect">
            <a:avLst/>
          </a:prstGeom>
          <a:noFill/>
          <a:ln>
            <a:noFill/>
          </a:ln>
        </p:spPr>
        <p:txBody>
          <a:bodyPr spcFirstLastPara="1" wrap="square" lIns="1371600" tIns="0" rIns="457200" bIns="0" anchor="ctr" anchorCtr="0">
            <a:noAutofit/>
          </a:bodyPr>
          <a:lstStyle>
            <a:lvl1pPr marR="0" lvl="0" algn="l"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5" name="Google Shape;475;p88"/>
          <p:cNvSpPr/>
          <p:nvPr/>
        </p:nvSpPr>
        <p:spPr>
          <a:xfrm>
            <a:off x="1179000" y="431111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76" name="Google Shape;476;p88"/>
          <p:cNvGrpSpPr/>
          <p:nvPr/>
        </p:nvGrpSpPr>
        <p:grpSpPr>
          <a:xfrm>
            <a:off x="457315" y="4311142"/>
            <a:ext cx="602564" cy="377174"/>
            <a:chOff x="457200" y="1466425"/>
            <a:chExt cx="776900" cy="486300"/>
          </a:xfrm>
        </p:grpSpPr>
        <p:sp>
          <p:nvSpPr>
            <p:cNvPr id="477" name="Google Shape;477;p88"/>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 sz="2000" b="0" i="0" u="none" strike="noStrike" cap="none">
                  <a:solidFill>
                    <a:srgbClr val="FFFFFF"/>
                  </a:solidFill>
                  <a:latin typeface="Roboto Light"/>
                  <a:ea typeface="Roboto Light"/>
                  <a:cs typeface="Roboto Light"/>
                  <a:sym typeface="Roboto Light"/>
                </a:rPr>
                <a:t>08</a:t>
              </a:r>
              <a:endParaRPr sz="2000" b="0" i="0" u="none" strike="noStrike" cap="none">
                <a:solidFill>
                  <a:srgbClr val="FFFFFF"/>
                </a:solidFill>
                <a:latin typeface="Roboto Light"/>
                <a:ea typeface="Roboto Light"/>
                <a:cs typeface="Roboto Light"/>
                <a:sym typeface="Roboto Light"/>
              </a:endParaRPr>
            </a:p>
          </p:txBody>
        </p:sp>
        <p:sp>
          <p:nvSpPr>
            <p:cNvPr id="478" name="Google Shape;478;p88"/>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79" name="Google Shape;479;p88"/>
          <p:cNvSpPr txBox="1">
            <a:spLocks noGrp="1"/>
          </p:cNvSpPr>
          <p:nvPr>
            <p:ph type="subTitle" idx="4"/>
          </p:nvPr>
        </p:nvSpPr>
        <p:spPr>
          <a:xfrm>
            <a:off x="-12075" y="4311250"/>
            <a:ext cx="8882100" cy="377100"/>
          </a:xfrm>
          <a:prstGeom prst="rect">
            <a:avLst/>
          </a:prstGeom>
          <a:noFill/>
          <a:ln>
            <a:noFill/>
          </a:ln>
        </p:spPr>
        <p:txBody>
          <a:bodyPr spcFirstLastPara="1" wrap="square" lIns="1371600" tIns="0" rIns="457200" bIns="0" anchor="ctr" anchorCtr="0">
            <a:noAutofit/>
          </a:bodyPr>
          <a:lstStyle>
            <a:lvl1pPr marR="0" lvl="0" algn="l"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80" name="Google Shape;480;p88"/>
          <p:cNvSpPr/>
          <p:nvPr/>
        </p:nvSpPr>
        <p:spPr>
          <a:xfrm>
            <a:off x="1179063" y="299663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81" name="Google Shape;481;p88"/>
          <p:cNvGrpSpPr/>
          <p:nvPr/>
        </p:nvGrpSpPr>
        <p:grpSpPr>
          <a:xfrm>
            <a:off x="457377" y="2996663"/>
            <a:ext cx="602564" cy="377174"/>
            <a:chOff x="457200" y="1466425"/>
            <a:chExt cx="776900" cy="486300"/>
          </a:xfrm>
        </p:grpSpPr>
        <p:sp>
          <p:nvSpPr>
            <p:cNvPr id="482" name="Google Shape;482;p88"/>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 sz="2000" b="0" i="0" u="none" strike="noStrike" cap="none">
                  <a:solidFill>
                    <a:srgbClr val="FFFFFF"/>
                  </a:solidFill>
                  <a:latin typeface="Roboto Light"/>
                  <a:ea typeface="Roboto Light"/>
                  <a:cs typeface="Roboto Light"/>
                  <a:sym typeface="Roboto Light"/>
                </a:rPr>
                <a:t>05</a:t>
              </a:r>
              <a:endParaRPr sz="2000" b="0" i="0" u="none" strike="noStrike" cap="none">
                <a:solidFill>
                  <a:srgbClr val="FFFFFF"/>
                </a:solidFill>
                <a:latin typeface="Roboto Light"/>
                <a:ea typeface="Roboto Light"/>
                <a:cs typeface="Roboto Light"/>
                <a:sym typeface="Roboto Light"/>
              </a:endParaRPr>
            </a:p>
          </p:txBody>
        </p:sp>
        <p:sp>
          <p:nvSpPr>
            <p:cNvPr id="483" name="Google Shape;483;p88"/>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84" name="Google Shape;484;p88"/>
          <p:cNvSpPr txBox="1">
            <a:spLocks noGrp="1"/>
          </p:cNvSpPr>
          <p:nvPr>
            <p:ph type="subTitle" idx="5"/>
          </p:nvPr>
        </p:nvSpPr>
        <p:spPr>
          <a:xfrm>
            <a:off x="-12150" y="2996750"/>
            <a:ext cx="8882100" cy="377100"/>
          </a:xfrm>
          <a:prstGeom prst="rect">
            <a:avLst/>
          </a:prstGeom>
          <a:noFill/>
          <a:ln>
            <a:noFill/>
          </a:ln>
        </p:spPr>
        <p:txBody>
          <a:bodyPr spcFirstLastPara="1" wrap="square" lIns="1371600" tIns="0" rIns="457200" bIns="0" anchor="ctr" anchorCtr="0">
            <a:noAutofit/>
          </a:bodyPr>
          <a:lstStyle>
            <a:lvl1pPr marR="0" lvl="0" algn="l"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85" name="Google Shape;485;p88"/>
          <p:cNvSpPr/>
          <p:nvPr/>
        </p:nvSpPr>
        <p:spPr>
          <a:xfrm>
            <a:off x="1178950" y="343473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86" name="Google Shape;486;p88"/>
          <p:cNvGrpSpPr/>
          <p:nvPr/>
        </p:nvGrpSpPr>
        <p:grpSpPr>
          <a:xfrm>
            <a:off x="457265" y="3434767"/>
            <a:ext cx="602564" cy="377174"/>
            <a:chOff x="457200" y="1466425"/>
            <a:chExt cx="776900" cy="486300"/>
          </a:xfrm>
        </p:grpSpPr>
        <p:sp>
          <p:nvSpPr>
            <p:cNvPr id="487" name="Google Shape;487;p88"/>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 sz="2000" b="0" i="0" u="none" strike="noStrike" cap="none">
                  <a:solidFill>
                    <a:srgbClr val="FFFFFF"/>
                  </a:solidFill>
                  <a:latin typeface="Roboto Light"/>
                  <a:ea typeface="Roboto Light"/>
                  <a:cs typeface="Roboto Light"/>
                  <a:sym typeface="Roboto Light"/>
                </a:rPr>
                <a:t>06</a:t>
              </a:r>
              <a:endParaRPr sz="2000" b="0" i="0" u="none" strike="noStrike" cap="none">
                <a:solidFill>
                  <a:srgbClr val="FFFFFF"/>
                </a:solidFill>
                <a:latin typeface="Roboto Light"/>
                <a:ea typeface="Roboto Light"/>
                <a:cs typeface="Roboto Light"/>
                <a:sym typeface="Roboto Light"/>
              </a:endParaRPr>
            </a:p>
          </p:txBody>
        </p:sp>
        <p:sp>
          <p:nvSpPr>
            <p:cNvPr id="488" name="Google Shape;488;p88"/>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89" name="Google Shape;489;p88"/>
          <p:cNvSpPr txBox="1">
            <a:spLocks noGrp="1"/>
          </p:cNvSpPr>
          <p:nvPr>
            <p:ph type="subTitle" idx="6"/>
          </p:nvPr>
        </p:nvSpPr>
        <p:spPr>
          <a:xfrm>
            <a:off x="-12150" y="3434875"/>
            <a:ext cx="8882100" cy="377100"/>
          </a:xfrm>
          <a:prstGeom prst="rect">
            <a:avLst/>
          </a:prstGeom>
          <a:noFill/>
          <a:ln>
            <a:noFill/>
          </a:ln>
        </p:spPr>
        <p:txBody>
          <a:bodyPr spcFirstLastPara="1" wrap="square" lIns="1371600" tIns="0" rIns="457200" bIns="0" anchor="ctr" anchorCtr="0">
            <a:noAutofit/>
          </a:bodyPr>
          <a:lstStyle>
            <a:lvl1pPr marR="0" lvl="0" algn="l"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90" name="Google Shape;490;p88"/>
          <p:cNvSpPr/>
          <p:nvPr/>
        </p:nvSpPr>
        <p:spPr>
          <a:xfrm>
            <a:off x="1179088" y="213525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91" name="Google Shape;491;p88"/>
          <p:cNvGrpSpPr/>
          <p:nvPr/>
        </p:nvGrpSpPr>
        <p:grpSpPr>
          <a:xfrm>
            <a:off x="457402" y="2135288"/>
            <a:ext cx="602564" cy="377174"/>
            <a:chOff x="457200" y="1466425"/>
            <a:chExt cx="776900" cy="486300"/>
          </a:xfrm>
        </p:grpSpPr>
        <p:sp>
          <p:nvSpPr>
            <p:cNvPr id="492" name="Google Shape;492;p88"/>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 sz="2000" b="0" i="0" u="none" strike="noStrike" cap="none">
                  <a:solidFill>
                    <a:srgbClr val="FFFFFF"/>
                  </a:solidFill>
                  <a:latin typeface="Roboto Light"/>
                  <a:ea typeface="Roboto Light"/>
                  <a:cs typeface="Roboto Light"/>
                  <a:sym typeface="Roboto Light"/>
                </a:rPr>
                <a:t>03</a:t>
              </a:r>
              <a:endParaRPr sz="2000" b="0" i="0" u="none" strike="noStrike" cap="none">
                <a:solidFill>
                  <a:srgbClr val="FFFFFF"/>
                </a:solidFill>
                <a:latin typeface="Roboto Light"/>
                <a:ea typeface="Roboto Light"/>
                <a:cs typeface="Roboto Light"/>
                <a:sym typeface="Roboto Light"/>
              </a:endParaRPr>
            </a:p>
          </p:txBody>
        </p:sp>
        <p:sp>
          <p:nvSpPr>
            <p:cNvPr id="493" name="Google Shape;493;p88"/>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94" name="Google Shape;494;p88"/>
          <p:cNvSpPr txBox="1">
            <a:spLocks noGrp="1"/>
          </p:cNvSpPr>
          <p:nvPr>
            <p:ph type="subTitle" idx="7"/>
          </p:nvPr>
        </p:nvSpPr>
        <p:spPr>
          <a:xfrm>
            <a:off x="-12125" y="2135375"/>
            <a:ext cx="8882100" cy="377100"/>
          </a:xfrm>
          <a:prstGeom prst="rect">
            <a:avLst/>
          </a:prstGeom>
          <a:noFill/>
          <a:ln>
            <a:noFill/>
          </a:ln>
        </p:spPr>
        <p:txBody>
          <a:bodyPr spcFirstLastPara="1" wrap="square" lIns="1371600" tIns="0" rIns="457200" bIns="0" anchor="ctr" anchorCtr="0">
            <a:noAutofit/>
          </a:bodyPr>
          <a:lstStyle>
            <a:lvl1pPr marR="0" lvl="0" algn="l"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95" name="Google Shape;495;p88"/>
          <p:cNvSpPr/>
          <p:nvPr/>
        </p:nvSpPr>
        <p:spPr>
          <a:xfrm>
            <a:off x="1178975" y="257336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96" name="Google Shape;496;p88"/>
          <p:cNvGrpSpPr/>
          <p:nvPr/>
        </p:nvGrpSpPr>
        <p:grpSpPr>
          <a:xfrm>
            <a:off x="457290" y="2573392"/>
            <a:ext cx="602564" cy="377174"/>
            <a:chOff x="457200" y="1466425"/>
            <a:chExt cx="776900" cy="486300"/>
          </a:xfrm>
        </p:grpSpPr>
        <p:sp>
          <p:nvSpPr>
            <p:cNvPr id="497" name="Google Shape;497;p88"/>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 sz="2000" b="0" i="0" u="none" strike="noStrike" cap="none">
                  <a:solidFill>
                    <a:srgbClr val="FFFFFF"/>
                  </a:solidFill>
                  <a:latin typeface="Roboto Light"/>
                  <a:ea typeface="Roboto Light"/>
                  <a:cs typeface="Roboto Light"/>
                  <a:sym typeface="Roboto Light"/>
                </a:rPr>
                <a:t>04</a:t>
              </a:r>
              <a:endParaRPr sz="2000" b="0" i="0" u="none" strike="noStrike" cap="none">
                <a:solidFill>
                  <a:srgbClr val="FFFFFF"/>
                </a:solidFill>
                <a:latin typeface="Roboto Light"/>
                <a:ea typeface="Roboto Light"/>
                <a:cs typeface="Roboto Light"/>
                <a:sym typeface="Roboto Light"/>
              </a:endParaRPr>
            </a:p>
          </p:txBody>
        </p:sp>
        <p:sp>
          <p:nvSpPr>
            <p:cNvPr id="498" name="Google Shape;498;p88"/>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99" name="Google Shape;499;p88"/>
          <p:cNvSpPr txBox="1">
            <a:spLocks noGrp="1"/>
          </p:cNvSpPr>
          <p:nvPr>
            <p:ph type="subTitle" idx="8"/>
          </p:nvPr>
        </p:nvSpPr>
        <p:spPr>
          <a:xfrm>
            <a:off x="-12250" y="2573500"/>
            <a:ext cx="8882100" cy="377100"/>
          </a:xfrm>
          <a:prstGeom prst="rect">
            <a:avLst/>
          </a:prstGeom>
          <a:noFill/>
          <a:ln>
            <a:noFill/>
          </a:ln>
        </p:spPr>
        <p:txBody>
          <a:bodyPr spcFirstLastPara="1" wrap="square" lIns="1371600" tIns="0" rIns="457200" bIns="0" anchor="ctr" anchorCtr="0">
            <a:noAutofit/>
          </a:bodyPr>
          <a:lstStyle>
            <a:lvl1pPr marR="0" lvl="0" algn="l"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00" name="Google Shape;500;p88"/>
          <p:cNvSpPr/>
          <p:nvPr/>
        </p:nvSpPr>
        <p:spPr>
          <a:xfrm>
            <a:off x="1179038" y="125888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501" name="Google Shape;501;p88"/>
          <p:cNvGrpSpPr/>
          <p:nvPr/>
        </p:nvGrpSpPr>
        <p:grpSpPr>
          <a:xfrm>
            <a:off x="457352" y="1258913"/>
            <a:ext cx="602564" cy="377174"/>
            <a:chOff x="457200" y="1466425"/>
            <a:chExt cx="776900" cy="486300"/>
          </a:xfrm>
        </p:grpSpPr>
        <p:sp>
          <p:nvSpPr>
            <p:cNvPr id="502" name="Google Shape;502;p88"/>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 sz="2000" b="0" i="0" u="none" strike="noStrike" cap="none">
                  <a:solidFill>
                    <a:srgbClr val="FFFFFF"/>
                  </a:solidFill>
                  <a:latin typeface="Roboto Light"/>
                  <a:ea typeface="Roboto Light"/>
                  <a:cs typeface="Roboto Light"/>
                  <a:sym typeface="Roboto Light"/>
                </a:rPr>
                <a:t>01</a:t>
              </a:r>
              <a:endParaRPr sz="2000" b="0" i="0" u="none" strike="noStrike" cap="none">
                <a:solidFill>
                  <a:srgbClr val="FFFFFF"/>
                </a:solidFill>
                <a:latin typeface="Roboto Light"/>
                <a:ea typeface="Roboto Light"/>
                <a:cs typeface="Roboto Light"/>
                <a:sym typeface="Roboto Light"/>
              </a:endParaRPr>
            </a:p>
          </p:txBody>
        </p:sp>
        <p:sp>
          <p:nvSpPr>
            <p:cNvPr id="503" name="Google Shape;503;p88"/>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504" name="Google Shape;504;p88"/>
          <p:cNvSpPr txBox="1">
            <a:spLocks noGrp="1"/>
          </p:cNvSpPr>
          <p:nvPr>
            <p:ph type="subTitle" idx="9"/>
          </p:nvPr>
        </p:nvSpPr>
        <p:spPr>
          <a:xfrm>
            <a:off x="-12300" y="1259000"/>
            <a:ext cx="8882100" cy="377100"/>
          </a:xfrm>
          <a:prstGeom prst="rect">
            <a:avLst/>
          </a:prstGeom>
          <a:noFill/>
          <a:ln>
            <a:noFill/>
          </a:ln>
        </p:spPr>
        <p:txBody>
          <a:bodyPr spcFirstLastPara="1" wrap="square" lIns="1371600" tIns="0" rIns="457200" bIns="0" anchor="ctr" anchorCtr="0">
            <a:noAutofit/>
          </a:bodyPr>
          <a:lstStyle>
            <a:lvl1pPr marR="0" lvl="0" algn="l"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05" name="Google Shape;505;p88"/>
          <p:cNvSpPr/>
          <p:nvPr/>
        </p:nvSpPr>
        <p:spPr>
          <a:xfrm>
            <a:off x="1178925" y="169698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506" name="Google Shape;506;p88"/>
          <p:cNvGrpSpPr/>
          <p:nvPr/>
        </p:nvGrpSpPr>
        <p:grpSpPr>
          <a:xfrm>
            <a:off x="457240" y="1697017"/>
            <a:ext cx="602564" cy="377174"/>
            <a:chOff x="457200" y="1466425"/>
            <a:chExt cx="776900" cy="486300"/>
          </a:xfrm>
        </p:grpSpPr>
        <p:sp>
          <p:nvSpPr>
            <p:cNvPr id="507" name="Google Shape;507;p88"/>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 sz="2000" b="0" i="0" u="none" strike="noStrike" cap="none">
                  <a:solidFill>
                    <a:srgbClr val="FFFFFF"/>
                  </a:solidFill>
                  <a:latin typeface="Roboto Light"/>
                  <a:ea typeface="Roboto Light"/>
                  <a:cs typeface="Roboto Light"/>
                  <a:sym typeface="Roboto Light"/>
                </a:rPr>
                <a:t>02</a:t>
              </a:r>
              <a:endParaRPr sz="2000" b="0" i="0" u="none" strike="noStrike" cap="none">
                <a:solidFill>
                  <a:srgbClr val="FFFFFF"/>
                </a:solidFill>
                <a:latin typeface="Roboto Light"/>
                <a:ea typeface="Roboto Light"/>
                <a:cs typeface="Roboto Light"/>
                <a:sym typeface="Roboto Light"/>
              </a:endParaRPr>
            </a:p>
          </p:txBody>
        </p:sp>
        <p:sp>
          <p:nvSpPr>
            <p:cNvPr id="508" name="Google Shape;508;p88"/>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509" name="Google Shape;509;p88"/>
          <p:cNvSpPr txBox="1">
            <a:spLocks noGrp="1"/>
          </p:cNvSpPr>
          <p:nvPr>
            <p:ph type="subTitle" idx="13"/>
          </p:nvPr>
        </p:nvSpPr>
        <p:spPr>
          <a:xfrm>
            <a:off x="-12300" y="1697125"/>
            <a:ext cx="8882100" cy="377100"/>
          </a:xfrm>
          <a:prstGeom prst="rect">
            <a:avLst/>
          </a:prstGeom>
          <a:noFill/>
          <a:ln>
            <a:noFill/>
          </a:ln>
        </p:spPr>
        <p:txBody>
          <a:bodyPr spcFirstLastPara="1" wrap="square" lIns="1371600" tIns="0" rIns="457200" bIns="0" anchor="ctr" anchorCtr="0">
            <a:noAutofit/>
          </a:bodyPr>
          <a:lstStyle>
            <a:lvl1pPr marR="0" lvl="0" algn="l"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15. Homework No Due Date">
  <p:cSld name="CUSTOM_2_3_1_1_1_1_1_2_1_2_1_1_3_1_1">
    <p:spTree>
      <p:nvGrpSpPr>
        <p:cNvPr id="1" name="Shape 24"/>
        <p:cNvGrpSpPr/>
        <p:nvPr/>
      </p:nvGrpSpPr>
      <p:grpSpPr>
        <a:xfrm>
          <a:off x="0" y="0"/>
          <a:ext cx="0" cy="0"/>
          <a:chOff x="0" y="0"/>
          <a:chExt cx="0" cy="0"/>
        </a:xfrm>
      </p:grpSpPr>
      <p:pic>
        <p:nvPicPr>
          <p:cNvPr id="25" name="Google Shape;25;p62"/>
          <p:cNvPicPr preferRelativeResize="0"/>
          <p:nvPr/>
        </p:nvPicPr>
        <p:blipFill rotWithShape="1">
          <a:blip r:embed="rId2">
            <a:alphaModFix/>
          </a:blip>
          <a:srcRect t="58" b="59"/>
          <a:stretch/>
        </p:blipFill>
        <p:spPr>
          <a:xfrm>
            <a:off x="274320" y="274881"/>
            <a:ext cx="8595360" cy="4593743"/>
          </a:xfrm>
          <a:prstGeom prst="rect">
            <a:avLst/>
          </a:prstGeom>
          <a:noFill/>
          <a:ln>
            <a:noFill/>
          </a:ln>
        </p:spPr>
      </p:pic>
      <p:sp>
        <p:nvSpPr>
          <p:cNvPr id="26" name="Google Shape;26;p62"/>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7" name="Google Shape;27;p62"/>
          <p:cNvPicPr preferRelativeResize="0"/>
          <p:nvPr/>
        </p:nvPicPr>
        <p:blipFill rotWithShape="1">
          <a:blip r:embed="rId3">
            <a:alphaModFix/>
          </a:blip>
          <a:srcRect l="209" r="208"/>
          <a:stretch/>
        </p:blipFill>
        <p:spPr>
          <a:xfrm>
            <a:off x="858369" y="1097625"/>
            <a:ext cx="1737361" cy="1980591"/>
          </a:xfrm>
          <a:prstGeom prst="rect">
            <a:avLst/>
          </a:prstGeom>
          <a:noFill/>
          <a:ln>
            <a:noFill/>
          </a:ln>
        </p:spPr>
      </p:pic>
      <p:sp>
        <p:nvSpPr>
          <p:cNvPr id="28" name="Google Shape;28;p62"/>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 name="Google Shape;29;p62"/>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marL="0" marR="0" lvl="0" indent="0" algn="r">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30" name="Google Shape;30;p62"/>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marR="0" lvl="0" algn="l"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 name="Google Shape;31;p62"/>
          <p:cNvSpPr txBox="1">
            <a:spLocks noGrp="1"/>
          </p:cNvSpPr>
          <p:nvPr>
            <p:ph type="title"/>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marR="0" lvl="0"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extLst>
    <p:ext uri="{DCECCB84-F9BA-43D5-87BE-67443E8EF086}">
      <p15:sldGuideLst xmlns:p15="http://schemas.microsoft.com/office/powerpoint/2012/main">
        <p15:guide id="1" pos="1800">
          <p15:clr>
            <a:srgbClr val="F9AD4C"/>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23. Numbered 1–8 (Green)">
  <p:cSld name="CUSTOM_2_7_1_3_1_1_1_1_1">
    <p:spTree>
      <p:nvGrpSpPr>
        <p:cNvPr id="1" name="Shape 510"/>
        <p:cNvGrpSpPr/>
        <p:nvPr/>
      </p:nvGrpSpPr>
      <p:grpSpPr>
        <a:xfrm>
          <a:off x="0" y="0"/>
          <a:ext cx="0" cy="0"/>
          <a:chOff x="0" y="0"/>
          <a:chExt cx="0" cy="0"/>
        </a:xfrm>
      </p:grpSpPr>
      <p:sp>
        <p:nvSpPr>
          <p:cNvPr id="511" name="Google Shape;511;p8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marR="0" lvl="0"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Roboto Medium"/>
                <a:ea typeface="Roboto Medium"/>
                <a:cs typeface="Roboto Medium"/>
                <a:sym typeface="Roboto Medium"/>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2" name="Google Shape;512;p8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marR="0" lvl="0"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cxnSp>
        <p:nvCxnSpPr>
          <p:cNvPr id="513" name="Google Shape;513;p89"/>
          <p:cNvCxnSpPr/>
          <p:nvPr/>
        </p:nvCxnSpPr>
        <p:spPr>
          <a:xfrm>
            <a:off x="274375" y="640080"/>
            <a:ext cx="8595600" cy="10200"/>
          </a:xfrm>
          <a:prstGeom prst="straightConnector1">
            <a:avLst/>
          </a:prstGeom>
          <a:noFill/>
          <a:ln w="9525" cap="flat" cmpd="sng">
            <a:solidFill>
              <a:schemeClr val="dk2"/>
            </a:solidFill>
            <a:prstDash val="solid"/>
            <a:round/>
            <a:headEnd type="none" w="sm" len="sm"/>
            <a:tailEnd type="none" w="sm" len="sm"/>
          </a:ln>
        </p:spPr>
      </p:cxnSp>
      <p:sp>
        <p:nvSpPr>
          <p:cNvPr id="514" name="Google Shape;514;p89"/>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marL="0" marR="0" lvl="0" indent="0" algn="r">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cxnSp>
        <p:nvCxnSpPr>
          <p:cNvPr id="515" name="Google Shape;515;p89"/>
          <p:cNvCxnSpPr/>
          <p:nvPr/>
        </p:nvCxnSpPr>
        <p:spPr>
          <a:xfrm>
            <a:off x="274320" y="4906455"/>
            <a:ext cx="8595600" cy="10200"/>
          </a:xfrm>
          <a:prstGeom prst="straightConnector1">
            <a:avLst/>
          </a:prstGeom>
          <a:noFill/>
          <a:ln w="9525" cap="flat" cmpd="sng">
            <a:solidFill>
              <a:srgbClr val="A9B7C0"/>
            </a:solidFill>
            <a:prstDash val="solid"/>
            <a:round/>
            <a:headEnd type="none" w="sm" len="sm"/>
            <a:tailEnd type="none" w="sm" len="sm"/>
          </a:ln>
        </p:spPr>
      </p:cxnSp>
      <p:sp>
        <p:nvSpPr>
          <p:cNvPr id="516" name="Google Shape;516;p8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marR="0" lvl="0" algn="l"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7" name="Google Shape;517;p89"/>
          <p:cNvSpPr/>
          <p:nvPr/>
        </p:nvSpPr>
        <p:spPr>
          <a:xfrm>
            <a:off x="1179113" y="387300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518" name="Google Shape;518;p89"/>
          <p:cNvGrpSpPr/>
          <p:nvPr/>
        </p:nvGrpSpPr>
        <p:grpSpPr>
          <a:xfrm>
            <a:off x="457427" y="3873038"/>
            <a:ext cx="602564" cy="377174"/>
            <a:chOff x="457200" y="1466425"/>
            <a:chExt cx="776900" cy="486300"/>
          </a:xfrm>
        </p:grpSpPr>
        <p:sp>
          <p:nvSpPr>
            <p:cNvPr id="519" name="Google Shape;519;p89"/>
            <p:cNvSpPr/>
            <p:nvPr/>
          </p:nvSpPr>
          <p:spPr>
            <a:xfrm>
              <a:off x="457200" y="1466425"/>
              <a:ext cx="695400" cy="486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 sz="2000" b="0" i="0" u="none" strike="noStrike" cap="none">
                  <a:solidFill>
                    <a:srgbClr val="FFFFFF"/>
                  </a:solidFill>
                  <a:latin typeface="Roboto Light"/>
                  <a:ea typeface="Roboto Light"/>
                  <a:cs typeface="Roboto Light"/>
                  <a:sym typeface="Roboto Light"/>
                </a:rPr>
                <a:t>07</a:t>
              </a:r>
              <a:endParaRPr sz="2000" b="0" i="0" u="none" strike="noStrike" cap="none">
                <a:solidFill>
                  <a:srgbClr val="FFFFFF"/>
                </a:solidFill>
                <a:latin typeface="Roboto Light"/>
                <a:ea typeface="Roboto Light"/>
                <a:cs typeface="Roboto Light"/>
                <a:sym typeface="Roboto Light"/>
              </a:endParaRPr>
            </a:p>
          </p:txBody>
        </p:sp>
        <p:sp>
          <p:nvSpPr>
            <p:cNvPr id="520" name="Google Shape;520;p89"/>
            <p:cNvSpPr/>
            <p:nvPr/>
          </p:nvSpPr>
          <p:spPr>
            <a:xfrm rot="5400000">
              <a:off x="973100" y="1624950"/>
              <a:ext cx="333375" cy="188625"/>
            </a:xfrm>
            <a:prstGeom prst="flowChartExtract">
              <a:avLst/>
            </a:prstGeom>
            <a:solidFill>
              <a:srgbClr val="1D7E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521" name="Google Shape;521;p89"/>
          <p:cNvSpPr txBox="1">
            <a:spLocks noGrp="1"/>
          </p:cNvSpPr>
          <p:nvPr>
            <p:ph type="subTitle" idx="3"/>
          </p:nvPr>
        </p:nvSpPr>
        <p:spPr>
          <a:xfrm>
            <a:off x="-12100" y="3873125"/>
            <a:ext cx="8882100" cy="377100"/>
          </a:xfrm>
          <a:prstGeom prst="rect">
            <a:avLst/>
          </a:prstGeom>
          <a:noFill/>
          <a:ln>
            <a:noFill/>
          </a:ln>
        </p:spPr>
        <p:txBody>
          <a:bodyPr spcFirstLastPara="1" wrap="square" lIns="1371600" tIns="0" rIns="457200" bIns="0" anchor="ctr" anchorCtr="0">
            <a:noAutofit/>
          </a:bodyPr>
          <a:lstStyle>
            <a:lvl1pPr marR="0" lvl="0" algn="l"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22" name="Google Shape;522;p89"/>
          <p:cNvSpPr/>
          <p:nvPr/>
        </p:nvSpPr>
        <p:spPr>
          <a:xfrm>
            <a:off x="1179000" y="431111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523" name="Google Shape;523;p89"/>
          <p:cNvGrpSpPr/>
          <p:nvPr/>
        </p:nvGrpSpPr>
        <p:grpSpPr>
          <a:xfrm>
            <a:off x="457315" y="4311142"/>
            <a:ext cx="602564" cy="377174"/>
            <a:chOff x="457200" y="1466425"/>
            <a:chExt cx="776900" cy="486300"/>
          </a:xfrm>
        </p:grpSpPr>
        <p:sp>
          <p:nvSpPr>
            <p:cNvPr id="524" name="Google Shape;524;p89"/>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 sz="2000" b="0" i="0" u="none" strike="noStrike" cap="none">
                  <a:solidFill>
                    <a:srgbClr val="FFFFFF"/>
                  </a:solidFill>
                  <a:latin typeface="Roboto Light"/>
                  <a:ea typeface="Roboto Light"/>
                  <a:cs typeface="Roboto Light"/>
                  <a:sym typeface="Roboto Light"/>
                </a:rPr>
                <a:t>08</a:t>
              </a:r>
              <a:endParaRPr sz="2000" b="0" i="0" u="none" strike="noStrike" cap="none">
                <a:solidFill>
                  <a:srgbClr val="FFFFFF"/>
                </a:solidFill>
                <a:latin typeface="Roboto Light"/>
                <a:ea typeface="Roboto Light"/>
                <a:cs typeface="Roboto Light"/>
                <a:sym typeface="Roboto Light"/>
              </a:endParaRPr>
            </a:p>
          </p:txBody>
        </p:sp>
        <p:sp>
          <p:nvSpPr>
            <p:cNvPr id="525" name="Google Shape;525;p89"/>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526" name="Google Shape;526;p89"/>
          <p:cNvSpPr txBox="1">
            <a:spLocks noGrp="1"/>
          </p:cNvSpPr>
          <p:nvPr>
            <p:ph type="subTitle" idx="4"/>
          </p:nvPr>
        </p:nvSpPr>
        <p:spPr>
          <a:xfrm>
            <a:off x="-12075" y="4311250"/>
            <a:ext cx="8882100" cy="377100"/>
          </a:xfrm>
          <a:prstGeom prst="rect">
            <a:avLst/>
          </a:prstGeom>
          <a:noFill/>
          <a:ln>
            <a:noFill/>
          </a:ln>
        </p:spPr>
        <p:txBody>
          <a:bodyPr spcFirstLastPara="1" wrap="square" lIns="1371600" tIns="0" rIns="457200" bIns="0" anchor="ctr" anchorCtr="0">
            <a:noAutofit/>
          </a:bodyPr>
          <a:lstStyle>
            <a:lvl1pPr marR="0" lvl="0" algn="l"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27" name="Google Shape;527;p89"/>
          <p:cNvSpPr/>
          <p:nvPr/>
        </p:nvSpPr>
        <p:spPr>
          <a:xfrm>
            <a:off x="1179063" y="299663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528" name="Google Shape;528;p89"/>
          <p:cNvGrpSpPr/>
          <p:nvPr/>
        </p:nvGrpSpPr>
        <p:grpSpPr>
          <a:xfrm>
            <a:off x="457377" y="2996663"/>
            <a:ext cx="602564" cy="377174"/>
            <a:chOff x="457200" y="1466425"/>
            <a:chExt cx="776900" cy="486300"/>
          </a:xfrm>
        </p:grpSpPr>
        <p:sp>
          <p:nvSpPr>
            <p:cNvPr id="529" name="Google Shape;529;p89"/>
            <p:cNvSpPr/>
            <p:nvPr/>
          </p:nvSpPr>
          <p:spPr>
            <a:xfrm>
              <a:off x="457200" y="1466425"/>
              <a:ext cx="695400" cy="486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 sz="2000" b="0" i="0" u="none" strike="noStrike" cap="none">
                  <a:solidFill>
                    <a:srgbClr val="FFFFFF"/>
                  </a:solidFill>
                  <a:latin typeface="Roboto Light"/>
                  <a:ea typeface="Roboto Light"/>
                  <a:cs typeface="Roboto Light"/>
                  <a:sym typeface="Roboto Light"/>
                </a:rPr>
                <a:t>05</a:t>
              </a:r>
              <a:endParaRPr sz="2000" b="0" i="0" u="none" strike="noStrike" cap="none">
                <a:solidFill>
                  <a:srgbClr val="FFFFFF"/>
                </a:solidFill>
                <a:latin typeface="Roboto Light"/>
                <a:ea typeface="Roboto Light"/>
                <a:cs typeface="Roboto Light"/>
                <a:sym typeface="Roboto Light"/>
              </a:endParaRPr>
            </a:p>
          </p:txBody>
        </p:sp>
        <p:sp>
          <p:nvSpPr>
            <p:cNvPr id="530" name="Google Shape;530;p89"/>
            <p:cNvSpPr/>
            <p:nvPr/>
          </p:nvSpPr>
          <p:spPr>
            <a:xfrm rot="5400000">
              <a:off x="973100" y="1624950"/>
              <a:ext cx="333375" cy="188625"/>
            </a:xfrm>
            <a:prstGeom prst="flowChartExtract">
              <a:avLst/>
            </a:prstGeom>
            <a:solidFill>
              <a:srgbClr val="AFCA5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531" name="Google Shape;531;p89"/>
          <p:cNvSpPr txBox="1">
            <a:spLocks noGrp="1"/>
          </p:cNvSpPr>
          <p:nvPr>
            <p:ph type="subTitle" idx="5"/>
          </p:nvPr>
        </p:nvSpPr>
        <p:spPr>
          <a:xfrm>
            <a:off x="-12150" y="2996750"/>
            <a:ext cx="8882100" cy="377100"/>
          </a:xfrm>
          <a:prstGeom prst="rect">
            <a:avLst/>
          </a:prstGeom>
          <a:noFill/>
          <a:ln>
            <a:noFill/>
          </a:ln>
        </p:spPr>
        <p:txBody>
          <a:bodyPr spcFirstLastPara="1" wrap="square" lIns="1371600" tIns="0" rIns="457200" bIns="0" anchor="ctr" anchorCtr="0">
            <a:noAutofit/>
          </a:bodyPr>
          <a:lstStyle>
            <a:lvl1pPr marR="0" lvl="0" algn="l"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32" name="Google Shape;532;p89"/>
          <p:cNvSpPr/>
          <p:nvPr/>
        </p:nvSpPr>
        <p:spPr>
          <a:xfrm>
            <a:off x="1178950" y="343473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533" name="Google Shape;533;p89"/>
          <p:cNvGrpSpPr/>
          <p:nvPr/>
        </p:nvGrpSpPr>
        <p:grpSpPr>
          <a:xfrm>
            <a:off x="457265" y="3434767"/>
            <a:ext cx="602564" cy="377174"/>
            <a:chOff x="457200" y="1466425"/>
            <a:chExt cx="776900" cy="486300"/>
          </a:xfrm>
        </p:grpSpPr>
        <p:sp>
          <p:nvSpPr>
            <p:cNvPr id="534" name="Google Shape;534;p89"/>
            <p:cNvSpPr/>
            <p:nvPr/>
          </p:nvSpPr>
          <p:spPr>
            <a:xfrm>
              <a:off x="457200" y="1466425"/>
              <a:ext cx="695400" cy="486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 sz="2000" b="0" i="0" u="none" strike="noStrike" cap="none">
                  <a:solidFill>
                    <a:srgbClr val="FFFFFF"/>
                  </a:solidFill>
                  <a:latin typeface="Roboto Light"/>
                  <a:ea typeface="Roboto Light"/>
                  <a:cs typeface="Roboto Light"/>
                  <a:sym typeface="Roboto Light"/>
                </a:rPr>
                <a:t>06</a:t>
              </a:r>
              <a:endParaRPr sz="2000" b="0" i="0" u="none" strike="noStrike" cap="none">
                <a:solidFill>
                  <a:srgbClr val="FFFFFF"/>
                </a:solidFill>
                <a:latin typeface="Roboto Light"/>
                <a:ea typeface="Roboto Light"/>
                <a:cs typeface="Roboto Light"/>
                <a:sym typeface="Roboto Light"/>
              </a:endParaRPr>
            </a:p>
          </p:txBody>
        </p:sp>
        <p:sp>
          <p:nvSpPr>
            <p:cNvPr id="535" name="Google Shape;535;p89"/>
            <p:cNvSpPr/>
            <p:nvPr/>
          </p:nvSpPr>
          <p:spPr>
            <a:xfrm rot="5400000">
              <a:off x="973100" y="1624950"/>
              <a:ext cx="333375" cy="188625"/>
            </a:xfrm>
            <a:prstGeom prst="flowChartExtract">
              <a:avLst/>
            </a:prstGeom>
            <a:solidFill>
              <a:srgbClr val="4FA78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536" name="Google Shape;536;p89"/>
          <p:cNvSpPr txBox="1">
            <a:spLocks noGrp="1"/>
          </p:cNvSpPr>
          <p:nvPr>
            <p:ph type="subTitle" idx="6"/>
          </p:nvPr>
        </p:nvSpPr>
        <p:spPr>
          <a:xfrm>
            <a:off x="-12150" y="3434875"/>
            <a:ext cx="8882100" cy="377100"/>
          </a:xfrm>
          <a:prstGeom prst="rect">
            <a:avLst/>
          </a:prstGeom>
          <a:noFill/>
          <a:ln>
            <a:noFill/>
          </a:ln>
        </p:spPr>
        <p:txBody>
          <a:bodyPr spcFirstLastPara="1" wrap="square" lIns="1371600" tIns="0" rIns="457200" bIns="0" anchor="ctr" anchorCtr="0">
            <a:noAutofit/>
          </a:bodyPr>
          <a:lstStyle>
            <a:lvl1pPr marR="0" lvl="0" algn="l"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37" name="Google Shape;537;p89"/>
          <p:cNvSpPr/>
          <p:nvPr/>
        </p:nvSpPr>
        <p:spPr>
          <a:xfrm>
            <a:off x="1179088" y="213525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538" name="Google Shape;538;p89"/>
          <p:cNvGrpSpPr/>
          <p:nvPr/>
        </p:nvGrpSpPr>
        <p:grpSpPr>
          <a:xfrm>
            <a:off x="457402" y="2135288"/>
            <a:ext cx="602564" cy="377174"/>
            <a:chOff x="457200" y="1466425"/>
            <a:chExt cx="776900" cy="486300"/>
          </a:xfrm>
        </p:grpSpPr>
        <p:sp>
          <p:nvSpPr>
            <p:cNvPr id="539" name="Google Shape;539;p89"/>
            <p:cNvSpPr/>
            <p:nvPr/>
          </p:nvSpPr>
          <p:spPr>
            <a:xfrm>
              <a:off x="457200" y="1466425"/>
              <a:ext cx="695400" cy="486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 sz="2000" b="0" i="0" u="none" strike="noStrike" cap="none">
                  <a:solidFill>
                    <a:srgbClr val="FFFFFF"/>
                  </a:solidFill>
                  <a:latin typeface="Roboto Light"/>
                  <a:ea typeface="Roboto Light"/>
                  <a:cs typeface="Roboto Light"/>
                  <a:sym typeface="Roboto Light"/>
                </a:rPr>
                <a:t>03</a:t>
              </a:r>
              <a:endParaRPr sz="2000" b="0" i="0" u="none" strike="noStrike" cap="none">
                <a:solidFill>
                  <a:srgbClr val="FFFFFF"/>
                </a:solidFill>
                <a:latin typeface="Roboto Light"/>
                <a:ea typeface="Roboto Light"/>
                <a:cs typeface="Roboto Light"/>
                <a:sym typeface="Roboto Light"/>
              </a:endParaRPr>
            </a:p>
          </p:txBody>
        </p:sp>
        <p:sp>
          <p:nvSpPr>
            <p:cNvPr id="540" name="Google Shape;540;p89"/>
            <p:cNvSpPr/>
            <p:nvPr/>
          </p:nvSpPr>
          <p:spPr>
            <a:xfrm rot="5400000">
              <a:off x="973100" y="1624950"/>
              <a:ext cx="333375" cy="188625"/>
            </a:xfrm>
            <a:prstGeom prst="flowChartExtract">
              <a:avLst/>
            </a:prstGeom>
            <a:solidFill>
              <a:srgbClr val="1D7E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541" name="Google Shape;541;p89"/>
          <p:cNvSpPr txBox="1">
            <a:spLocks noGrp="1"/>
          </p:cNvSpPr>
          <p:nvPr>
            <p:ph type="subTitle" idx="7"/>
          </p:nvPr>
        </p:nvSpPr>
        <p:spPr>
          <a:xfrm>
            <a:off x="175" y="2135375"/>
            <a:ext cx="8869800" cy="377100"/>
          </a:xfrm>
          <a:prstGeom prst="rect">
            <a:avLst/>
          </a:prstGeom>
          <a:noFill/>
          <a:ln>
            <a:noFill/>
          </a:ln>
        </p:spPr>
        <p:txBody>
          <a:bodyPr spcFirstLastPara="1" wrap="square" lIns="1371600" tIns="0" rIns="457200" bIns="0" anchor="ctr" anchorCtr="0">
            <a:noAutofit/>
          </a:bodyPr>
          <a:lstStyle>
            <a:lvl1pPr marR="0" lvl="0" algn="l"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42" name="Google Shape;542;p89"/>
          <p:cNvSpPr/>
          <p:nvPr/>
        </p:nvSpPr>
        <p:spPr>
          <a:xfrm>
            <a:off x="1178975" y="257336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543" name="Google Shape;543;p89"/>
          <p:cNvGrpSpPr/>
          <p:nvPr/>
        </p:nvGrpSpPr>
        <p:grpSpPr>
          <a:xfrm>
            <a:off x="457290" y="2573392"/>
            <a:ext cx="602564" cy="377174"/>
            <a:chOff x="457200" y="1466425"/>
            <a:chExt cx="776900" cy="486300"/>
          </a:xfrm>
        </p:grpSpPr>
        <p:sp>
          <p:nvSpPr>
            <p:cNvPr id="544" name="Google Shape;544;p89"/>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 sz="2000" b="0" i="0" u="none" strike="noStrike" cap="none">
                  <a:solidFill>
                    <a:srgbClr val="FFFFFF"/>
                  </a:solidFill>
                  <a:latin typeface="Roboto Light"/>
                  <a:ea typeface="Roboto Light"/>
                  <a:cs typeface="Roboto Light"/>
                  <a:sym typeface="Roboto Light"/>
                </a:rPr>
                <a:t>04</a:t>
              </a:r>
              <a:endParaRPr sz="2000" b="0" i="0" u="none" strike="noStrike" cap="none">
                <a:solidFill>
                  <a:srgbClr val="FFFFFF"/>
                </a:solidFill>
                <a:latin typeface="Roboto Light"/>
                <a:ea typeface="Roboto Light"/>
                <a:cs typeface="Roboto Light"/>
                <a:sym typeface="Roboto Light"/>
              </a:endParaRPr>
            </a:p>
          </p:txBody>
        </p:sp>
        <p:sp>
          <p:nvSpPr>
            <p:cNvPr id="545" name="Google Shape;545;p89"/>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546" name="Google Shape;546;p89"/>
          <p:cNvSpPr txBox="1">
            <a:spLocks noGrp="1"/>
          </p:cNvSpPr>
          <p:nvPr>
            <p:ph type="subTitle" idx="8"/>
          </p:nvPr>
        </p:nvSpPr>
        <p:spPr>
          <a:xfrm>
            <a:off x="-12300" y="2573500"/>
            <a:ext cx="8882100" cy="377100"/>
          </a:xfrm>
          <a:prstGeom prst="rect">
            <a:avLst/>
          </a:prstGeom>
          <a:noFill/>
          <a:ln>
            <a:noFill/>
          </a:ln>
        </p:spPr>
        <p:txBody>
          <a:bodyPr spcFirstLastPara="1" wrap="square" lIns="1371600" tIns="0" rIns="457200" bIns="0" anchor="ctr" anchorCtr="0">
            <a:noAutofit/>
          </a:bodyPr>
          <a:lstStyle>
            <a:lvl1pPr marR="0" lvl="0" algn="l"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47" name="Google Shape;547;p89"/>
          <p:cNvSpPr/>
          <p:nvPr/>
        </p:nvSpPr>
        <p:spPr>
          <a:xfrm>
            <a:off x="1179038" y="125888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548" name="Google Shape;548;p89"/>
          <p:cNvGrpSpPr/>
          <p:nvPr/>
        </p:nvGrpSpPr>
        <p:grpSpPr>
          <a:xfrm>
            <a:off x="457352" y="1258913"/>
            <a:ext cx="602564" cy="377174"/>
            <a:chOff x="457200" y="1466425"/>
            <a:chExt cx="776900" cy="486300"/>
          </a:xfrm>
        </p:grpSpPr>
        <p:sp>
          <p:nvSpPr>
            <p:cNvPr id="549" name="Google Shape;549;p89"/>
            <p:cNvSpPr/>
            <p:nvPr/>
          </p:nvSpPr>
          <p:spPr>
            <a:xfrm>
              <a:off x="457200" y="1466425"/>
              <a:ext cx="695400" cy="486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 sz="2000" b="0" i="0" u="none" strike="noStrike" cap="none">
                  <a:solidFill>
                    <a:srgbClr val="FFFFFF"/>
                  </a:solidFill>
                  <a:latin typeface="Roboto Light"/>
                  <a:ea typeface="Roboto Light"/>
                  <a:cs typeface="Roboto Light"/>
                  <a:sym typeface="Roboto Light"/>
                </a:rPr>
                <a:t>01</a:t>
              </a:r>
              <a:endParaRPr sz="2000" b="0" i="0" u="none" strike="noStrike" cap="none">
                <a:solidFill>
                  <a:srgbClr val="FFFFFF"/>
                </a:solidFill>
                <a:latin typeface="Roboto Light"/>
                <a:ea typeface="Roboto Light"/>
                <a:cs typeface="Roboto Light"/>
                <a:sym typeface="Roboto Light"/>
              </a:endParaRPr>
            </a:p>
          </p:txBody>
        </p:sp>
        <p:sp>
          <p:nvSpPr>
            <p:cNvPr id="550" name="Google Shape;550;p89"/>
            <p:cNvSpPr/>
            <p:nvPr/>
          </p:nvSpPr>
          <p:spPr>
            <a:xfrm rot="5400000">
              <a:off x="973100" y="1624950"/>
              <a:ext cx="333375" cy="188625"/>
            </a:xfrm>
            <a:prstGeom prst="flowChartExtract">
              <a:avLst/>
            </a:prstGeom>
            <a:solidFill>
              <a:srgbClr val="AFCA5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551" name="Google Shape;551;p89"/>
          <p:cNvSpPr txBox="1">
            <a:spLocks noGrp="1"/>
          </p:cNvSpPr>
          <p:nvPr>
            <p:ph type="subTitle" idx="9"/>
          </p:nvPr>
        </p:nvSpPr>
        <p:spPr>
          <a:xfrm>
            <a:off x="0" y="1259000"/>
            <a:ext cx="8869800" cy="377100"/>
          </a:xfrm>
          <a:prstGeom prst="rect">
            <a:avLst/>
          </a:prstGeom>
          <a:noFill/>
          <a:ln>
            <a:noFill/>
          </a:ln>
        </p:spPr>
        <p:txBody>
          <a:bodyPr spcFirstLastPara="1" wrap="square" lIns="1371600" tIns="0" rIns="457200" bIns="0" anchor="ctr" anchorCtr="0">
            <a:noAutofit/>
          </a:bodyPr>
          <a:lstStyle>
            <a:lvl1pPr marR="0" lvl="0" algn="l"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52" name="Google Shape;552;p89"/>
          <p:cNvSpPr/>
          <p:nvPr/>
        </p:nvSpPr>
        <p:spPr>
          <a:xfrm>
            <a:off x="1178925" y="169698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553" name="Google Shape;553;p89"/>
          <p:cNvGrpSpPr/>
          <p:nvPr/>
        </p:nvGrpSpPr>
        <p:grpSpPr>
          <a:xfrm>
            <a:off x="457240" y="1697017"/>
            <a:ext cx="602564" cy="377174"/>
            <a:chOff x="457200" y="1466425"/>
            <a:chExt cx="776900" cy="486300"/>
          </a:xfrm>
        </p:grpSpPr>
        <p:sp>
          <p:nvSpPr>
            <p:cNvPr id="554" name="Google Shape;554;p89"/>
            <p:cNvSpPr/>
            <p:nvPr/>
          </p:nvSpPr>
          <p:spPr>
            <a:xfrm>
              <a:off x="457200" y="1466425"/>
              <a:ext cx="695400" cy="486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 sz="2000" b="0" i="0" u="none" strike="noStrike" cap="none">
                  <a:solidFill>
                    <a:srgbClr val="FFFFFF"/>
                  </a:solidFill>
                  <a:latin typeface="Roboto Light"/>
                  <a:ea typeface="Roboto Light"/>
                  <a:cs typeface="Roboto Light"/>
                  <a:sym typeface="Roboto Light"/>
                </a:rPr>
                <a:t>02</a:t>
              </a:r>
              <a:endParaRPr sz="2000" b="0" i="0" u="none" strike="noStrike" cap="none">
                <a:solidFill>
                  <a:srgbClr val="FFFFFF"/>
                </a:solidFill>
                <a:latin typeface="Roboto Light"/>
                <a:ea typeface="Roboto Light"/>
                <a:cs typeface="Roboto Light"/>
                <a:sym typeface="Roboto Light"/>
              </a:endParaRPr>
            </a:p>
          </p:txBody>
        </p:sp>
        <p:sp>
          <p:nvSpPr>
            <p:cNvPr id="555" name="Google Shape;555;p89"/>
            <p:cNvSpPr/>
            <p:nvPr/>
          </p:nvSpPr>
          <p:spPr>
            <a:xfrm rot="5400000">
              <a:off x="973100" y="1624950"/>
              <a:ext cx="333375" cy="188625"/>
            </a:xfrm>
            <a:prstGeom prst="flowChartExtract">
              <a:avLst/>
            </a:prstGeom>
            <a:solidFill>
              <a:srgbClr val="4FA78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556" name="Google Shape;556;p89"/>
          <p:cNvSpPr txBox="1">
            <a:spLocks noGrp="1"/>
          </p:cNvSpPr>
          <p:nvPr>
            <p:ph type="subTitle" idx="13"/>
          </p:nvPr>
        </p:nvSpPr>
        <p:spPr>
          <a:xfrm>
            <a:off x="0" y="1697125"/>
            <a:ext cx="8869800" cy="377100"/>
          </a:xfrm>
          <a:prstGeom prst="rect">
            <a:avLst/>
          </a:prstGeom>
          <a:noFill/>
          <a:ln>
            <a:noFill/>
          </a:ln>
        </p:spPr>
        <p:txBody>
          <a:bodyPr spcFirstLastPara="1" wrap="square" lIns="1371600" tIns="0" rIns="457200" bIns="0" anchor="ctr" anchorCtr="0">
            <a:noAutofit/>
          </a:bodyPr>
          <a:lstStyle>
            <a:lvl1pPr marR="0" lvl="0" algn="l"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24. Numbered 1–3 (Green)">
  <p:cSld name="CUSTOM_2_7_1_5">
    <p:spTree>
      <p:nvGrpSpPr>
        <p:cNvPr id="1" name="Shape 557"/>
        <p:cNvGrpSpPr/>
        <p:nvPr/>
      </p:nvGrpSpPr>
      <p:grpSpPr>
        <a:xfrm>
          <a:off x="0" y="0"/>
          <a:ext cx="0" cy="0"/>
          <a:chOff x="0" y="0"/>
          <a:chExt cx="0" cy="0"/>
        </a:xfrm>
      </p:grpSpPr>
      <p:sp>
        <p:nvSpPr>
          <p:cNvPr id="558" name="Google Shape;558;p9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marR="0" lvl="0"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Roboto Medium"/>
                <a:ea typeface="Roboto Medium"/>
                <a:cs typeface="Roboto Medium"/>
                <a:sym typeface="Roboto Medium"/>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59" name="Google Shape;559;p9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marR="0" lvl="0"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cxnSp>
        <p:nvCxnSpPr>
          <p:cNvPr id="560" name="Google Shape;560;p90"/>
          <p:cNvCxnSpPr/>
          <p:nvPr/>
        </p:nvCxnSpPr>
        <p:spPr>
          <a:xfrm>
            <a:off x="274375" y="640080"/>
            <a:ext cx="8595600" cy="10200"/>
          </a:xfrm>
          <a:prstGeom prst="straightConnector1">
            <a:avLst/>
          </a:prstGeom>
          <a:noFill/>
          <a:ln w="9525" cap="flat" cmpd="sng">
            <a:solidFill>
              <a:schemeClr val="dk2"/>
            </a:solidFill>
            <a:prstDash val="solid"/>
            <a:round/>
            <a:headEnd type="none" w="sm" len="sm"/>
            <a:tailEnd type="none" w="sm" len="sm"/>
          </a:ln>
        </p:spPr>
      </p:cxnSp>
      <p:sp>
        <p:nvSpPr>
          <p:cNvPr id="561" name="Google Shape;561;p90"/>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marL="0" marR="0" lvl="0" indent="0" algn="r">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cxnSp>
        <p:nvCxnSpPr>
          <p:cNvPr id="562" name="Google Shape;562;p90"/>
          <p:cNvCxnSpPr/>
          <p:nvPr/>
        </p:nvCxnSpPr>
        <p:spPr>
          <a:xfrm>
            <a:off x="274320" y="4906455"/>
            <a:ext cx="8595600" cy="10200"/>
          </a:xfrm>
          <a:prstGeom prst="straightConnector1">
            <a:avLst/>
          </a:prstGeom>
          <a:noFill/>
          <a:ln w="9525" cap="flat" cmpd="sng">
            <a:solidFill>
              <a:srgbClr val="A9B7C0"/>
            </a:solidFill>
            <a:prstDash val="solid"/>
            <a:round/>
            <a:headEnd type="none" w="sm" len="sm"/>
            <a:tailEnd type="none" w="sm" len="sm"/>
          </a:ln>
        </p:spPr>
      </p:cxnSp>
      <p:sp>
        <p:nvSpPr>
          <p:cNvPr id="563" name="Google Shape;563;p9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marR="0" lvl="0" algn="l"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564" name="Google Shape;564;p90"/>
          <p:cNvGrpSpPr/>
          <p:nvPr/>
        </p:nvGrpSpPr>
        <p:grpSpPr>
          <a:xfrm>
            <a:off x="457181" y="1345103"/>
            <a:ext cx="533372" cy="533480"/>
            <a:chOff x="457200" y="1378813"/>
            <a:chExt cx="695400" cy="695450"/>
          </a:xfrm>
        </p:grpSpPr>
        <p:sp>
          <p:nvSpPr>
            <p:cNvPr id="565" name="Google Shape;565;p90"/>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100"/>
                <a:buFont typeface="Arial"/>
                <a:buNone/>
              </a:pPr>
              <a:r>
                <a:rPr lang="en" sz="2100" b="0" i="0" u="none" strike="noStrike" cap="none">
                  <a:solidFill>
                    <a:srgbClr val="000000"/>
                  </a:solidFill>
                  <a:latin typeface="Roboto Light"/>
                  <a:ea typeface="Roboto Light"/>
                  <a:cs typeface="Roboto Light"/>
                  <a:sym typeface="Roboto Light"/>
                </a:rPr>
                <a:t>01</a:t>
              </a:r>
              <a:endParaRPr sz="2100" b="0" i="0" u="none" strike="noStrike" cap="none">
                <a:solidFill>
                  <a:srgbClr val="000000"/>
                </a:solidFill>
                <a:latin typeface="Roboto Light"/>
                <a:ea typeface="Roboto Light"/>
                <a:cs typeface="Roboto Light"/>
                <a:sym typeface="Roboto Light"/>
              </a:endParaRPr>
            </a:p>
          </p:txBody>
        </p:sp>
        <p:sp>
          <p:nvSpPr>
            <p:cNvPr id="566" name="Google Shape;566;p90"/>
            <p:cNvSpPr/>
            <p:nvPr/>
          </p:nvSpPr>
          <p:spPr>
            <a:xfrm rot="10800000">
              <a:off x="634726" y="1885638"/>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567" name="Google Shape;567;p90"/>
          <p:cNvSpPr/>
          <p:nvPr/>
        </p:nvSpPr>
        <p:spPr>
          <a:xfrm flipH="1">
            <a:off x="724275"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8" name="Google Shape;568;p90"/>
          <p:cNvSpPr txBox="1">
            <a:spLocks noGrp="1"/>
          </p:cNvSpPr>
          <p:nvPr>
            <p:ph type="subTitle" idx="3"/>
          </p:nvPr>
        </p:nvSpPr>
        <p:spPr>
          <a:xfrm>
            <a:off x="724275" y="1937837"/>
            <a:ext cx="2371500" cy="2662800"/>
          </a:xfrm>
          <a:prstGeom prst="rect">
            <a:avLst/>
          </a:prstGeom>
          <a:noFill/>
          <a:ln>
            <a:noFill/>
          </a:ln>
        </p:spPr>
        <p:txBody>
          <a:bodyPr spcFirstLastPara="1" wrap="square" lIns="182875" tIns="182875" rIns="182875" bIns="182875" anchor="t" anchorCtr="0">
            <a:noAutofit/>
          </a:bodyPr>
          <a:lstStyle>
            <a:lvl1pPr marR="0" lvl="0" algn="l"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569" name="Google Shape;569;p90"/>
          <p:cNvGrpSpPr/>
          <p:nvPr/>
        </p:nvGrpSpPr>
        <p:grpSpPr>
          <a:xfrm>
            <a:off x="3228956" y="1345103"/>
            <a:ext cx="533372" cy="533480"/>
            <a:chOff x="457200" y="1378813"/>
            <a:chExt cx="695400" cy="695450"/>
          </a:xfrm>
        </p:grpSpPr>
        <p:sp>
          <p:nvSpPr>
            <p:cNvPr id="570" name="Google Shape;570;p90"/>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100"/>
                <a:buFont typeface="Arial"/>
                <a:buNone/>
              </a:pPr>
              <a:r>
                <a:rPr lang="en" sz="2100" b="0" i="0" u="none" strike="noStrike" cap="none">
                  <a:solidFill>
                    <a:srgbClr val="000000"/>
                  </a:solidFill>
                  <a:latin typeface="Roboto Light"/>
                  <a:ea typeface="Roboto Light"/>
                  <a:cs typeface="Roboto Light"/>
                  <a:sym typeface="Roboto Light"/>
                </a:rPr>
                <a:t>02</a:t>
              </a:r>
              <a:endParaRPr sz="2100" b="0" i="0" u="none" strike="noStrike" cap="none">
                <a:solidFill>
                  <a:srgbClr val="000000"/>
                </a:solidFill>
                <a:latin typeface="Roboto Light"/>
                <a:ea typeface="Roboto Light"/>
                <a:cs typeface="Roboto Light"/>
                <a:sym typeface="Roboto Light"/>
              </a:endParaRPr>
            </a:p>
          </p:txBody>
        </p:sp>
        <p:sp>
          <p:nvSpPr>
            <p:cNvPr id="571" name="Google Shape;571;p90"/>
            <p:cNvSpPr/>
            <p:nvPr/>
          </p:nvSpPr>
          <p:spPr>
            <a:xfrm rot="10800000">
              <a:off x="634726" y="1885638"/>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572" name="Google Shape;572;p90"/>
          <p:cNvSpPr/>
          <p:nvPr/>
        </p:nvSpPr>
        <p:spPr>
          <a:xfrm flipH="1">
            <a:off x="3496050"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3" name="Google Shape;573;p90"/>
          <p:cNvSpPr txBox="1">
            <a:spLocks noGrp="1"/>
          </p:cNvSpPr>
          <p:nvPr>
            <p:ph type="subTitle" idx="4"/>
          </p:nvPr>
        </p:nvSpPr>
        <p:spPr>
          <a:xfrm>
            <a:off x="3496050" y="1937837"/>
            <a:ext cx="2371500" cy="2662800"/>
          </a:xfrm>
          <a:prstGeom prst="rect">
            <a:avLst/>
          </a:prstGeom>
          <a:noFill/>
          <a:ln>
            <a:noFill/>
          </a:ln>
        </p:spPr>
        <p:txBody>
          <a:bodyPr spcFirstLastPara="1" wrap="square" lIns="182875" tIns="182875" rIns="182875" bIns="182875" anchor="t" anchorCtr="0">
            <a:noAutofit/>
          </a:bodyPr>
          <a:lstStyle>
            <a:lvl1pPr marR="0" lvl="0" algn="l"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574" name="Google Shape;574;p90"/>
          <p:cNvGrpSpPr/>
          <p:nvPr/>
        </p:nvGrpSpPr>
        <p:grpSpPr>
          <a:xfrm>
            <a:off x="6134081" y="1345853"/>
            <a:ext cx="533372" cy="533480"/>
            <a:chOff x="457200" y="1378813"/>
            <a:chExt cx="695400" cy="695450"/>
          </a:xfrm>
        </p:grpSpPr>
        <p:sp>
          <p:nvSpPr>
            <p:cNvPr id="575" name="Google Shape;575;p90"/>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100"/>
                <a:buFont typeface="Arial"/>
                <a:buNone/>
              </a:pPr>
              <a:r>
                <a:rPr lang="en" sz="2100" b="0" i="0" u="none" strike="noStrike" cap="none">
                  <a:solidFill>
                    <a:srgbClr val="000000"/>
                  </a:solidFill>
                  <a:latin typeface="Roboto Light"/>
                  <a:ea typeface="Roboto Light"/>
                  <a:cs typeface="Roboto Light"/>
                  <a:sym typeface="Roboto Light"/>
                </a:rPr>
                <a:t>03</a:t>
              </a:r>
              <a:endParaRPr sz="2100" b="0" i="0" u="none" strike="noStrike" cap="none">
                <a:solidFill>
                  <a:srgbClr val="000000"/>
                </a:solidFill>
                <a:latin typeface="Roboto Light"/>
                <a:ea typeface="Roboto Light"/>
                <a:cs typeface="Roboto Light"/>
                <a:sym typeface="Roboto Light"/>
              </a:endParaRPr>
            </a:p>
          </p:txBody>
        </p:sp>
        <p:sp>
          <p:nvSpPr>
            <p:cNvPr id="576" name="Google Shape;576;p90"/>
            <p:cNvSpPr/>
            <p:nvPr/>
          </p:nvSpPr>
          <p:spPr>
            <a:xfrm rot="10800000">
              <a:off x="634726" y="1885638"/>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577" name="Google Shape;577;p90"/>
          <p:cNvSpPr/>
          <p:nvPr/>
        </p:nvSpPr>
        <p:spPr>
          <a:xfrm flipH="1">
            <a:off x="6401175" y="193852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8" name="Google Shape;578;p90"/>
          <p:cNvSpPr txBox="1">
            <a:spLocks noGrp="1"/>
          </p:cNvSpPr>
          <p:nvPr>
            <p:ph type="subTitle" idx="5"/>
          </p:nvPr>
        </p:nvSpPr>
        <p:spPr>
          <a:xfrm>
            <a:off x="6401175" y="1938587"/>
            <a:ext cx="2371500" cy="2662800"/>
          </a:xfrm>
          <a:prstGeom prst="rect">
            <a:avLst/>
          </a:prstGeom>
          <a:noFill/>
          <a:ln>
            <a:noFill/>
          </a:ln>
        </p:spPr>
        <p:txBody>
          <a:bodyPr spcFirstLastPara="1" wrap="square" lIns="182875" tIns="182875" rIns="182875" bIns="182875" anchor="t" anchorCtr="0">
            <a:noAutofit/>
          </a:bodyPr>
          <a:lstStyle>
            <a:lvl1pPr marR="0" lvl="0" algn="l"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25. Numbered 1–2 (Blue)">
  <p:cSld name="CUSTOM_2_7_1_5_2_1">
    <p:spTree>
      <p:nvGrpSpPr>
        <p:cNvPr id="1" name="Shape 579"/>
        <p:cNvGrpSpPr/>
        <p:nvPr/>
      </p:nvGrpSpPr>
      <p:grpSpPr>
        <a:xfrm>
          <a:off x="0" y="0"/>
          <a:ext cx="0" cy="0"/>
          <a:chOff x="0" y="0"/>
          <a:chExt cx="0" cy="0"/>
        </a:xfrm>
      </p:grpSpPr>
      <p:pic>
        <p:nvPicPr>
          <p:cNvPr id="580" name="Google Shape;580;p91"/>
          <p:cNvPicPr preferRelativeResize="0"/>
          <p:nvPr/>
        </p:nvPicPr>
        <p:blipFill rotWithShape="1">
          <a:blip r:embed="rId2">
            <a:alphaModFix/>
          </a:blip>
          <a:srcRect/>
          <a:stretch/>
        </p:blipFill>
        <p:spPr>
          <a:xfrm>
            <a:off x="4286263" y="1183050"/>
            <a:ext cx="827470" cy="3662574"/>
          </a:xfrm>
          <a:prstGeom prst="rect">
            <a:avLst/>
          </a:prstGeom>
          <a:noFill/>
          <a:ln>
            <a:noFill/>
          </a:ln>
        </p:spPr>
      </p:pic>
      <p:sp>
        <p:nvSpPr>
          <p:cNvPr id="581" name="Google Shape;581;p91"/>
          <p:cNvSpPr/>
          <p:nvPr/>
        </p:nvSpPr>
        <p:spPr>
          <a:xfrm>
            <a:off x="1076325" y="142355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2" name="Google Shape;582;p9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marR="0" lvl="0"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Roboto Medium"/>
                <a:ea typeface="Roboto Medium"/>
                <a:cs typeface="Roboto Medium"/>
                <a:sym typeface="Roboto Medium"/>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83" name="Google Shape;583;p9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marR="0" lvl="0"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cxnSp>
        <p:nvCxnSpPr>
          <p:cNvPr id="584" name="Google Shape;584;p91"/>
          <p:cNvCxnSpPr/>
          <p:nvPr/>
        </p:nvCxnSpPr>
        <p:spPr>
          <a:xfrm>
            <a:off x="274375" y="640080"/>
            <a:ext cx="8595600" cy="10200"/>
          </a:xfrm>
          <a:prstGeom prst="straightConnector1">
            <a:avLst/>
          </a:prstGeom>
          <a:noFill/>
          <a:ln w="9525" cap="flat" cmpd="sng">
            <a:solidFill>
              <a:schemeClr val="dk2"/>
            </a:solidFill>
            <a:prstDash val="solid"/>
            <a:round/>
            <a:headEnd type="none" w="sm" len="sm"/>
            <a:tailEnd type="none" w="sm" len="sm"/>
          </a:ln>
        </p:spPr>
      </p:cxnSp>
      <p:sp>
        <p:nvSpPr>
          <p:cNvPr id="585" name="Google Shape;585;p91"/>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marL="0" marR="0" lvl="0" indent="0" algn="r">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cxnSp>
        <p:nvCxnSpPr>
          <p:cNvPr id="586" name="Google Shape;586;p91"/>
          <p:cNvCxnSpPr/>
          <p:nvPr/>
        </p:nvCxnSpPr>
        <p:spPr>
          <a:xfrm>
            <a:off x="274320" y="4906455"/>
            <a:ext cx="8595600" cy="10200"/>
          </a:xfrm>
          <a:prstGeom prst="straightConnector1">
            <a:avLst/>
          </a:prstGeom>
          <a:noFill/>
          <a:ln w="9525" cap="flat" cmpd="sng">
            <a:solidFill>
              <a:srgbClr val="A9B7C0"/>
            </a:solidFill>
            <a:prstDash val="solid"/>
            <a:round/>
            <a:headEnd type="none" w="sm" len="sm"/>
            <a:tailEnd type="none" w="sm" len="sm"/>
          </a:ln>
        </p:spPr>
      </p:cxnSp>
      <p:sp>
        <p:nvSpPr>
          <p:cNvPr id="587" name="Google Shape;587;p9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marR="0" lvl="0" algn="l"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588" name="Google Shape;588;p91"/>
          <p:cNvGrpSpPr/>
          <p:nvPr/>
        </p:nvGrpSpPr>
        <p:grpSpPr>
          <a:xfrm>
            <a:off x="457206" y="1421303"/>
            <a:ext cx="533372" cy="533480"/>
            <a:chOff x="457200" y="1378813"/>
            <a:chExt cx="695400" cy="695450"/>
          </a:xfrm>
        </p:grpSpPr>
        <p:sp>
          <p:nvSpPr>
            <p:cNvPr id="589" name="Google Shape;589;p91"/>
            <p:cNvSpPr/>
            <p:nvPr/>
          </p:nvSpPr>
          <p:spPr>
            <a:xfrm>
              <a:off x="457200" y="1378813"/>
              <a:ext cx="695400" cy="621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100"/>
                <a:buFont typeface="Arial"/>
                <a:buNone/>
              </a:pPr>
              <a:r>
                <a:rPr lang="en" sz="2100" b="0" i="0" u="none" strike="noStrike" cap="none">
                  <a:solidFill>
                    <a:srgbClr val="000000"/>
                  </a:solidFill>
                  <a:latin typeface="Roboto Light"/>
                  <a:ea typeface="Roboto Light"/>
                  <a:cs typeface="Roboto Light"/>
                  <a:sym typeface="Roboto Light"/>
                </a:rPr>
                <a:t>01</a:t>
              </a:r>
              <a:endParaRPr sz="2100" b="0" i="0" u="none" strike="noStrike" cap="none">
                <a:solidFill>
                  <a:srgbClr val="000000"/>
                </a:solidFill>
                <a:latin typeface="Roboto Light"/>
                <a:ea typeface="Roboto Light"/>
                <a:cs typeface="Roboto Light"/>
                <a:sym typeface="Roboto Light"/>
              </a:endParaRPr>
            </a:p>
          </p:txBody>
        </p:sp>
        <p:sp>
          <p:nvSpPr>
            <p:cNvPr id="590" name="Google Shape;590;p91"/>
            <p:cNvSpPr/>
            <p:nvPr/>
          </p:nvSpPr>
          <p:spPr>
            <a:xfrm rot="10800000">
              <a:off x="634726" y="1885638"/>
              <a:ext cx="340325" cy="188625"/>
            </a:xfrm>
            <a:prstGeom prst="flowChartExtract">
              <a:avLst/>
            </a:prstGeom>
            <a:solidFill>
              <a:srgbClr val="AFC0D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591" name="Google Shape;591;p91"/>
          <p:cNvSpPr txBox="1">
            <a:spLocks noGrp="1"/>
          </p:cNvSpPr>
          <p:nvPr>
            <p:ph type="subTitle" idx="3"/>
          </p:nvPr>
        </p:nvSpPr>
        <p:spPr>
          <a:xfrm>
            <a:off x="-12300" y="2135850"/>
            <a:ext cx="4298400" cy="2544600"/>
          </a:xfrm>
          <a:prstGeom prst="rect">
            <a:avLst/>
          </a:prstGeom>
          <a:noFill/>
          <a:ln>
            <a:noFill/>
          </a:ln>
        </p:spPr>
        <p:txBody>
          <a:bodyPr spcFirstLastPara="1" wrap="square" lIns="457200" tIns="0" rIns="457200" bIns="0" anchor="t" anchorCtr="0">
            <a:noAutofit/>
          </a:bodyPr>
          <a:lstStyle>
            <a:lvl1pPr marR="0" lvl="0" algn="l" rtl="0">
              <a:lnSpc>
                <a:spcPct val="115000"/>
              </a:lnSpc>
              <a:spcBef>
                <a:spcPts val="0"/>
              </a:spcBef>
              <a:spcAft>
                <a:spcPts val="0"/>
              </a:spcAft>
              <a:buClr>
                <a:srgbClr val="000000"/>
              </a:buClr>
              <a:buSzPts val="1200"/>
              <a:buFont typeface="Arial"/>
              <a:buNone/>
              <a:defRPr sz="12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92" name="Google Shape;592;p91"/>
          <p:cNvSpPr txBox="1">
            <a:spLocks noGrp="1"/>
          </p:cNvSpPr>
          <p:nvPr>
            <p:ph type="subTitle" idx="4"/>
          </p:nvPr>
        </p:nvSpPr>
        <p:spPr>
          <a:xfrm>
            <a:off x="1076325" y="1423475"/>
            <a:ext cx="3057600" cy="476100"/>
          </a:xfrm>
          <a:prstGeom prst="rect">
            <a:avLst/>
          </a:prstGeom>
          <a:noFill/>
          <a:ln>
            <a:noFill/>
          </a:ln>
        </p:spPr>
        <p:txBody>
          <a:bodyPr spcFirstLastPara="1" wrap="square" lIns="182875" tIns="0" rIns="457200" bIns="0" anchor="ctr" anchorCtr="0">
            <a:noAutofit/>
          </a:bodyPr>
          <a:lstStyle>
            <a:lvl1pPr marR="0" lvl="0" algn="l" rtl="0">
              <a:lnSpc>
                <a:spcPct val="115000"/>
              </a:lnSpc>
              <a:spcBef>
                <a:spcPts val="0"/>
              </a:spcBef>
              <a:spcAft>
                <a:spcPts val="0"/>
              </a:spcAft>
              <a:buClr>
                <a:srgbClr val="000000"/>
              </a:buClr>
              <a:buSzPts val="1200"/>
              <a:buFont typeface="Arial"/>
              <a:buNone/>
              <a:defRPr sz="12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93" name="Google Shape;593;p91"/>
          <p:cNvSpPr/>
          <p:nvPr/>
        </p:nvSpPr>
        <p:spPr>
          <a:xfrm>
            <a:off x="5555425" y="142580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594" name="Google Shape;594;p91"/>
          <p:cNvGrpSpPr/>
          <p:nvPr/>
        </p:nvGrpSpPr>
        <p:grpSpPr>
          <a:xfrm>
            <a:off x="4936306" y="1423553"/>
            <a:ext cx="533372" cy="533480"/>
            <a:chOff x="457200" y="1378813"/>
            <a:chExt cx="695400" cy="695450"/>
          </a:xfrm>
        </p:grpSpPr>
        <p:sp>
          <p:nvSpPr>
            <p:cNvPr id="595" name="Google Shape;595;p91"/>
            <p:cNvSpPr/>
            <p:nvPr/>
          </p:nvSpPr>
          <p:spPr>
            <a:xfrm>
              <a:off x="457200" y="1378813"/>
              <a:ext cx="695400" cy="621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100"/>
                <a:buFont typeface="Arial"/>
                <a:buNone/>
              </a:pPr>
              <a:r>
                <a:rPr lang="en" sz="2100" b="0" i="0" u="none" strike="noStrike" cap="none">
                  <a:solidFill>
                    <a:srgbClr val="FFFFFF"/>
                  </a:solidFill>
                  <a:latin typeface="Roboto Light"/>
                  <a:ea typeface="Roboto Light"/>
                  <a:cs typeface="Roboto Light"/>
                  <a:sym typeface="Roboto Light"/>
                </a:rPr>
                <a:t>02</a:t>
              </a:r>
              <a:endParaRPr sz="2100" b="0" i="0" u="none" strike="noStrike" cap="none">
                <a:solidFill>
                  <a:srgbClr val="FFFFFF"/>
                </a:solidFill>
                <a:latin typeface="Roboto Light"/>
                <a:ea typeface="Roboto Light"/>
                <a:cs typeface="Roboto Light"/>
                <a:sym typeface="Roboto Light"/>
              </a:endParaRPr>
            </a:p>
          </p:txBody>
        </p:sp>
        <p:sp>
          <p:nvSpPr>
            <p:cNvPr id="596" name="Google Shape;596;p91"/>
            <p:cNvSpPr/>
            <p:nvPr/>
          </p:nvSpPr>
          <p:spPr>
            <a:xfrm rot="10800000">
              <a:off x="634726" y="1885638"/>
              <a:ext cx="340325" cy="188625"/>
            </a:xfrm>
            <a:prstGeom prst="flowChartExtract">
              <a:avLst/>
            </a:prstGeom>
            <a:solidFill>
              <a:srgbClr val="365C8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597" name="Google Shape;597;p91"/>
          <p:cNvSpPr txBox="1">
            <a:spLocks noGrp="1"/>
          </p:cNvSpPr>
          <p:nvPr>
            <p:ph type="subTitle" idx="5"/>
          </p:nvPr>
        </p:nvSpPr>
        <p:spPr>
          <a:xfrm>
            <a:off x="4466800" y="2138100"/>
            <a:ext cx="4298400" cy="2544600"/>
          </a:xfrm>
          <a:prstGeom prst="rect">
            <a:avLst/>
          </a:prstGeom>
          <a:noFill/>
          <a:ln>
            <a:noFill/>
          </a:ln>
        </p:spPr>
        <p:txBody>
          <a:bodyPr spcFirstLastPara="1" wrap="square" lIns="457200" tIns="0" rIns="457200" bIns="0" anchor="t" anchorCtr="0">
            <a:noAutofit/>
          </a:bodyPr>
          <a:lstStyle>
            <a:lvl1pPr marR="0" lvl="0" algn="l" rtl="0">
              <a:lnSpc>
                <a:spcPct val="115000"/>
              </a:lnSpc>
              <a:spcBef>
                <a:spcPts val="0"/>
              </a:spcBef>
              <a:spcAft>
                <a:spcPts val="0"/>
              </a:spcAft>
              <a:buClr>
                <a:srgbClr val="000000"/>
              </a:buClr>
              <a:buSzPts val="1200"/>
              <a:buFont typeface="Arial"/>
              <a:buNone/>
              <a:defRPr sz="12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98" name="Google Shape;598;p91"/>
          <p:cNvSpPr txBox="1">
            <a:spLocks noGrp="1"/>
          </p:cNvSpPr>
          <p:nvPr>
            <p:ph type="subTitle" idx="6"/>
          </p:nvPr>
        </p:nvSpPr>
        <p:spPr>
          <a:xfrm>
            <a:off x="5555425" y="1425725"/>
            <a:ext cx="3057600" cy="476100"/>
          </a:xfrm>
          <a:prstGeom prst="rect">
            <a:avLst/>
          </a:prstGeom>
          <a:noFill/>
          <a:ln>
            <a:noFill/>
          </a:ln>
        </p:spPr>
        <p:txBody>
          <a:bodyPr spcFirstLastPara="1" wrap="square" lIns="182875" tIns="0" rIns="457200" bIns="0" anchor="ctr" anchorCtr="0">
            <a:noAutofit/>
          </a:bodyPr>
          <a:lstStyle>
            <a:lvl1pPr marR="0" lvl="0" algn="l" rtl="0">
              <a:lnSpc>
                <a:spcPct val="115000"/>
              </a:lnSpc>
              <a:spcBef>
                <a:spcPts val="0"/>
              </a:spcBef>
              <a:spcAft>
                <a:spcPts val="0"/>
              </a:spcAft>
              <a:buClr>
                <a:srgbClr val="000000"/>
              </a:buClr>
              <a:buSzPts val="1200"/>
              <a:buFont typeface="Arial"/>
              <a:buNone/>
              <a:defRPr sz="12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26. Numbered 1–5 (Grey)">
  <p:cSld name="CUSTOM_2_7_1_5_1">
    <p:spTree>
      <p:nvGrpSpPr>
        <p:cNvPr id="1" name="Shape 599"/>
        <p:cNvGrpSpPr/>
        <p:nvPr/>
      </p:nvGrpSpPr>
      <p:grpSpPr>
        <a:xfrm>
          <a:off x="0" y="0"/>
          <a:ext cx="0" cy="0"/>
          <a:chOff x="0" y="0"/>
          <a:chExt cx="0" cy="0"/>
        </a:xfrm>
      </p:grpSpPr>
      <p:sp>
        <p:nvSpPr>
          <p:cNvPr id="600" name="Google Shape;600;p9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marR="0" lvl="0"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Roboto Medium"/>
                <a:ea typeface="Roboto Medium"/>
                <a:cs typeface="Roboto Medium"/>
                <a:sym typeface="Roboto Medium"/>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01" name="Google Shape;601;p9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marR="0" lvl="0"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cxnSp>
        <p:nvCxnSpPr>
          <p:cNvPr id="602" name="Google Shape;602;p92"/>
          <p:cNvCxnSpPr/>
          <p:nvPr/>
        </p:nvCxnSpPr>
        <p:spPr>
          <a:xfrm>
            <a:off x="274375" y="640080"/>
            <a:ext cx="8595600" cy="10200"/>
          </a:xfrm>
          <a:prstGeom prst="straightConnector1">
            <a:avLst/>
          </a:prstGeom>
          <a:noFill/>
          <a:ln w="9525" cap="flat" cmpd="sng">
            <a:solidFill>
              <a:schemeClr val="dk2"/>
            </a:solidFill>
            <a:prstDash val="solid"/>
            <a:round/>
            <a:headEnd type="none" w="sm" len="sm"/>
            <a:tailEnd type="none" w="sm" len="sm"/>
          </a:ln>
        </p:spPr>
      </p:cxnSp>
      <p:sp>
        <p:nvSpPr>
          <p:cNvPr id="603" name="Google Shape;603;p92"/>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marL="0" marR="0" lvl="0" indent="0" algn="r">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cxnSp>
        <p:nvCxnSpPr>
          <p:cNvPr id="604" name="Google Shape;604;p92"/>
          <p:cNvCxnSpPr/>
          <p:nvPr/>
        </p:nvCxnSpPr>
        <p:spPr>
          <a:xfrm>
            <a:off x="274320" y="4906455"/>
            <a:ext cx="8595600" cy="10200"/>
          </a:xfrm>
          <a:prstGeom prst="straightConnector1">
            <a:avLst/>
          </a:prstGeom>
          <a:noFill/>
          <a:ln w="9525" cap="flat" cmpd="sng">
            <a:solidFill>
              <a:srgbClr val="A9B7C0"/>
            </a:solidFill>
            <a:prstDash val="solid"/>
            <a:round/>
            <a:headEnd type="none" w="sm" len="sm"/>
            <a:tailEnd type="none" w="sm" len="sm"/>
          </a:ln>
        </p:spPr>
      </p:cxnSp>
      <p:sp>
        <p:nvSpPr>
          <p:cNvPr id="605" name="Google Shape;605;p9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marR="0" lvl="0" algn="l"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06" name="Google Shape;606;p92"/>
          <p:cNvSpPr/>
          <p:nvPr/>
        </p:nvSpPr>
        <p:spPr>
          <a:xfrm>
            <a:off x="400050" y="1252725"/>
            <a:ext cx="790500" cy="638400"/>
          </a:xfrm>
          <a:prstGeom prst="roundRect">
            <a:avLst>
              <a:gd name="adj" fmla="val 16667"/>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4800"/>
              <a:buFont typeface="Arial"/>
              <a:buNone/>
            </a:pPr>
            <a:r>
              <a:rPr lang="en" sz="4800" b="0" i="0" u="none" strike="noStrike" cap="none">
                <a:solidFill>
                  <a:srgbClr val="000000"/>
                </a:solidFill>
                <a:latin typeface="Roboto Light"/>
                <a:ea typeface="Roboto Light"/>
                <a:cs typeface="Roboto Light"/>
                <a:sym typeface="Roboto Light"/>
              </a:rPr>
              <a:t>01</a:t>
            </a:r>
            <a:endParaRPr sz="4800" b="0" i="0" u="none" strike="noStrike" cap="none">
              <a:solidFill>
                <a:srgbClr val="000000"/>
              </a:solidFill>
              <a:latin typeface="Roboto Light"/>
              <a:ea typeface="Roboto Light"/>
              <a:cs typeface="Roboto Light"/>
              <a:sym typeface="Roboto Light"/>
            </a:endParaRPr>
          </a:p>
        </p:txBody>
      </p:sp>
      <p:sp>
        <p:nvSpPr>
          <p:cNvPr id="607" name="Google Shape;607;p92"/>
          <p:cNvSpPr/>
          <p:nvPr/>
        </p:nvSpPr>
        <p:spPr>
          <a:xfrm>
            <a:off x="1190550" y="127657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8" name="Google Shape;608;p92"/>
          <p:cNvSpPr/>
          <p:nvPr/>
        </p:nvSpPr>
        <p:spPr>
          <a:xfrm>
            <a:off x="1133475" y="127657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9" name="Google Shape;609;p92"/>
          <p:cNvSpPr/>
          <p:nvPr/>
        </p:nvSpPr>
        <p:spPr>
          <a:xfrm flipH="1">
            <a:off x="457188" y="196237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0" name="Google Shape;610;p92"/>
          <p:cNvSpPr/>
          <p:nvPr/>
        </p:nvSpPr>
        <p:spPr>
          <a:xfrm flipH="1">
            <a:off x="876063" y="196237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1" name="Google Shape;611;p92"/>
          <p:cNvSpPr/>
          <p:nvPr/>
        </p:nvSpPr>
        <p:spPr>
          <a:xfrm>
            <a:off x="7934400" y="1938525"/>
            <a:ext cx="790500" cy="638400"/>
          </a:xfrm>
          <a:prstGeom prst="roundRect">
            <a:avLst>
              <a:gd name="adj" fmla="val 16667"/>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4800"/>
              <a:buFont typeface="Arial"/>
              <a:buNone/>
            </a:pPr>
            <a:r>
              <a:rPr lang="en" sz="4800" b="0" i="0" u="none" strike="noStrike" cap="none">
                <a:solidFill>
                  <a:srgbClr val="000000"/>
                </a:solidFill>
                <a:latin typeface="Roboto Light"/>
                <a:ea typeface="Roboto Light"/>
                <a:cs typeface="Roboto Light"/>
                <a:sym typeface="Roboto Light"/>
              </a:rPr>
              <a:t>02</a:t>
            </a:r>
            <a:endParaRPr sz="4800" b="0" i="0" u="none" strike="noStrike" cap="none">
              <a:solidFill>
                <a:srgbClr val="000000"/>
              </a:solidFill>
              <a:latin typeface="Roboto Light"/>
              <a:ea typeface="Roboto Light"/>
              <a:cs typeface="Roboto Light"/>
              <a:sym typeface="Roboto Light"/>
            </a:endParaRPr>
          </a:p>
        </p:txBody>
      </p:sp>
      <p:sp>
        <p:nvSpPr>
          <p:cNvPr id="612" name="Google Shape;612;p92"/>
          <p:cNvSpPr/>
          <p:nvPr/>
        </p:nvSpPr>
        <p:spPr>
          <a:xfrm>
            <a:off x="457200" y="2622375"/>
            <a:ext cx="790500" cy="638400"/>
          </a:xfrm>
          <a:prstGeom prst="roundRect">
            <a:avLst>
              <a:gd name="adj" fmla="val 16667"/>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4800"/>
              <a:buFont typeface="Arial"/>
              <a:buNone/>
            </a:pPr>
            <a:r>
              <a:rPr lang="en" sz="4800" b="0" i="0" u="none" strike="noStrike" cap="none">
                <a:solidFill>
                  <a:srgbClr val="000000"/>
                </a:solidFill>
                <a:latin typeface="Roboto Light"/>
                <a:ea typeface="Roboto Light"/>
                <a:cs typeface="Roboto Light"/>
                <a:sym typeface="Roboto Light"/>
              </a:rPr>
              <a:t>03</a:t>
            </a:r>
            <a:endParaRPr sz="4800" b="0" i="0" u="none" strike="noStrike" cap="none">
              <a:solidFill>
                <a:srgbClr val="000000"/>
              </a:solidFill>
              <a:latin typeface="Roboto Light"/>
              <a:ea typeface="Roboto Light"/>
              <a:cs typeface="Roboto Light"/>
              <a:sym typeface="Roboto Light"/>
            </a:endParaRPr>
          </a:p>
        </p:txBody>
      </p:sp>
      <p:sp>
        <p:nvSpPr>
          <p:cNvPr id="613" name="Google Shape;613;p92"/>
          <p:cNvSpPr/>
          <p:nvPr/>
        </p:nvSpPr>
        <p:spPr>
          <a:xfrm>
            <a:off x="1190931" y="264622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4" name="Google Shape;614;p92"/>
          <p:cNvSpPr/>
          <p:nvPr/>
        </p:nvSpPr>
        <p:spPr>
          <a:xfrm>
            <a:off x="1133856" y="264622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5" name="Google Shape;615;p92"/>
          <p:cNvSpPr/>
          <p:nvPr/>
        </p:nvSpPr>
        <p:spPr>
          <a:xfrm flipH="1">
            <a:off x="514338" y="340822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6" name="Google Shape;616;p92"/>
          <p:cNvSpPr/>
          <p:nvPr/>
        </p:nvSpPr>
        <p:spPr>
          <a:xfrm flipH="1">
            <a:off x="933213" y="340822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7" name="Google Shape;617;p92"/>
          <p:cNvSpPr/>
          <p:nvPr/>
        </p:nvSpPr>
        <p:spPr>
          <a:xfrm>
            <a:off x="7991550" y="3384375"/>
            <a:ext cx="790500" cy="638400"/>
          </a:xfrm>
          <a:prstGeom prst="roundRect">
            <a:avLst>
              <a:gd name="adj" fmla="val 16667"/>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4800"/>
              <a:buFont typeface="Arial"/>
              <a:buNone/>
            </a:pPr>
            <a:r>
              <a:rPr lang="en" sz="4800" b="0" i="0" u="none" strike="noStrike" cap="none">
                <a:solidFill>
                  <a:srgbClr val="000000"/>
                </a:solidFill>
                <a:latin typeface="Roboto Light"/>
                <a:ea typeface="Roboto Light"/>
                <a:cs typeface="Roboto Light"/>
                <a:sym typeface="Roboto Light"/>
              </a:rPr>
              <a:t>04</a:t>
            </a:r>
            <a:endParaRPr sz="4800" b="0" i="0" u="none" strike="noStrike" cap="none">
              <a:solidFill>
                <a:srgbClr val="000000"/>
              </a:solidFill>
              <a:latin typeface="Roboto Light"/>
              <a:ea typeface="Roboto Light"/>
              <a:cs typeface="Roboto Light"/>
              <a:sym typeface="Roboto Light"/>
            </a:endParaRPr>
          </a:p>
        </p:txBody>
      </p:sp>
      <p:sp>
        <p:nvSpPr>
          <p:cNvPr id="618" name="Google Shape;618;p92"/>
          <p:cNvSpPr/>
          <p:nvPr/>
        </p:nvSpPr>
        <p:spPr>
          <a:xfrm>
            <a:off x="438150" y="4095388"/>
            <a:ext cx="790500" cy="638400"/>
          </a:xfrm>
          <a:prstGeom prst="roundRect">
            <a:avLst>
              <a:gd name="adj" fmla="val 16667"/>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4800"/>
              <a:buFont typeface="Arial"/>
              <a:buNone/>
            </a:pPr>
            <a:r>
              <a:rPr lang="en" sz="4800" b="0" i="0" u="none" strike="noStrike" cap="none">
                <a:solidFill>
                  <a:srgbClr val="000000"/>
                </a:solidFill>
                <a:latin typeface="Roboto Light"/>
                <a:ea typeface="Roboto Light"/>
                <a:cs typeface="Roboto Light"/>
                <a:sym typeface="Roboto Light"/>
              </a:rPr>
              <a:t>05</a:t>
            </a:r>
            <a:endParaRPr sz="4800" b="0" i="0" u="none" strike="noStrike" cap="none">
              <a:solidFill>
                <a:srgbClr val="000000"/>
              </a:solidFill>
              <a:latin typeface="Roboto Light"/>
              <a:ea typeface="Roboto Light"/>
              <a:cs typeface="Roboto Light"/>
              <a:sym typeface="Roboto Light"/>
            </a:endParaRPr>
          </a:p>
        </p:txBody>
      </p:sp>
      <p:sp>
        <p:nvSpPr>
          <p:cNvPr id="619" name="Google Shape;619;p92"/>
          <p:cNvSpPr/>
          <p:nvPr/>
        </p:nvSpPr>
        <p:spPr>
          <a:xfrm>
            <a:off x="1190931" y="4119238"/>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0" name="Google Shape;620;p92"/>
          <p:cNvSpPr/>
          <p:nvPr/>
        </p:nvSpPr>
        <p:spPr>
          <a:xfrm>
            <a:off x="1133856" y="4119238"/>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1" name="Google Shape;621;p92"/>
          <p:cNvSpPr txBox="1">
            <a:spLocks noGrp="1"/>
          </p:cNvSpPr>
          <p:nvPr>
            <p:ph type="subTitle" idx="3"/>
          </p:nvPr>
        </p:nvSpPr>
        <p:spPr>
          <a:xfrm>
            <a:off x="-12175" y="1267550"/>
            <a:ext cx="7434600" cy="590700"/>
          </a:xfrm>
          <a:prstGeom prst="rect">
            <a:avLst/>
          </a:prstGeom>
          <a:noFill/>
          <a:ln>
            <a:noFill/>
          </a:ln>
        </p:spPr>
        <p:txBody>
          <a:bodyPr spcFirstLastPara="1" wrap="square" lIns="1554475" tIns="0" rIns="457200" bIns="0" anchor="ctr" anchorCtr="0">
            <a:noAutofit/>
          </a:bodyPr>
          <a:lstStyle>
            <a:lvl1pPr marR="0" lvl="0" algn="l"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22" name="Google Shape;622;p92"/>
          <p:cNvSpPr txBox="1">
            <a:spLocks noGrp="1"/>
          </p:cNvSpPr>
          <p:nvPr>
            <p:ph type="subTitle" idx="4"/>
          </p:nvPr>
        </p:nvSpPr>
        <p:spPr>
          <a:xfrm>
            <a:off x="175" y="1944963"/>
            <a:ext cx="9144000" cy="590700"/>
          </a:xfrm>
          <a:prstGeom prst="rect">
            <a:avLst/>
          </a:prstGeom>
          <a:noFill/>
          <a:ln>
            <a:noFill/>
          </a:ln>
        </p:spPr>
        <p:txBody>
          <a:bodyPr spcFirstLastPara="1" wrap="square" lIns="457200" tIns="0" rIns="1554475" bIns="0" anchor="ctr" anchorCtr="0">
            <a:noAutofit/>
          </a:bodyPr>
          <a:lstStyle>
            <a:lvl1pPr marR="0" lvl="0" algn="r"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Roboto"/>
                <a:ea typeface="Roboto"/>
                <a:cs typeface="Roboto"/>
                <a:sym typeface="Roboto"/>
              </a:defRPr>
            </a:lvl1pPr>
            <a:lvl2pPr marR="0" lvl="1"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23" name="Google Shape;623;p92"/>
          <p:cNvSpPr txBox="1">
            <a:spLocks noGrp="1"/>
          </p:cNvSpPr>
          <p:nvPr>
            <p:ph type="subTitle" idx="5"/>
          </p:nvPr>
        </p:nvSpPr>
        <p:spPr>
          <a:xfrm>
            <a:off x="-12175" y="2648175"/>
            <a:ext cx="9168600" cy="590700"/>
          </a:xfrm>
          <a:prstGeom prst="rect">
            <a:avLst/>
          </a:prstGeom>
          <a:noFill/>
          <a:ln>
            <a:noFill/>
          </a:ln>
        </p:spPr>
        <p:txBody>
          <a:bodyPr spcFirstLastPara="1" wrap="square" lIns="1554475" tIns="0" rIns="457200" bIns="0" anchor="ctr" anchorCtr="0">
            <a:noAutofit/>
          </a:bodyPr>
          <a:lstStyle>
            <a:lvl1pPr marR="0" lvl="0" algn="l"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24" name="Google Shape;624;p92"/>
          <p:cNvSpPr txBox="1">
            <a:spLocks noGrp="1"/>
          </p:cNvSpPr>
          <p:nvPr>
            <p:ph type="subTitle" idx="6"/>
          </p:nvPr>
        </p:nvSpPr>
        <p:spPr>
          <a:xfrm>
            <a:off x="-12175" y="3394650"/>
            <a:ext cx="9144000" cy="590700"/>
          </a:xfrm>
          <a:prstGeom prst="rect">
            <a:avLst/>
          </a:prstGeom>
          <a:noFill/>
          <a:ln>
            <a:noFill/>
          </a:ln>
        </p:spPr>
        <p:txBody>
          <a:bodyPr spcFirstLastPara="1" wrap="square" lIns="457200" tIns="0" rIns="1554475" bIns="0" anchor="ctr" anchorCtr="0">
            <a:noAutofit/>
          </a:bodyPr>
          <a:lstStyle>
            <a:lvl1pPr marR="0" lvl="0" algn="r"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25" name="Google Shape;625;p92"/>
          <p:cNvSpPr txBox="1">
            <a:spLocks noGrp="1"/>
          </p:cNvSpPr>
          <p:nvPr>
            <p:ph type="subTitle" idx="7"/>
          </p:nvPr>
        </p:nvSpPr>
        <p:spPr>
          <a:xfrm>
            <a:off x="175" y="4119225"/>
            <a:ext cx="9168600" cy="590700"/>
          </a:xfrm>
          <a:prstGeom prst="rect">
            <a:avLst/>
          </a:prstGeom>
          <a:noFill/>
          <a:ln>
            <a:noFill/>
          </a:ln>
        </p:spPr>
        <p:txBody>
          <a:bodyPr spcFirstLastPara="1" wrap="square" lIns="1554475" tIns="0" rIns="457200" bIns="0" anchor="ctr" anchorCtr="0">
            <a:noAutofit/>
          </a:bodyPr>
          <a:lstStyle>
            <a:lvl1pPr marR="0" lvl="0" algn="l"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guide id="2" pos="5460">
          <p15:clr>
            <a:srgbClr val="F9AD4C"/>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28. Bullets 1–4 (Yellow/Green)">
  <p:cSld name="CUSTOM_2_7_1_6_1_2_1">
    <p:spTree>
      <p:nvGrpSpPr>
        <p:cNvPr id="1" name="Shape 626"/>
        <p:cNvGrpSpPr/>
        <p:nvPr/>
      </p:nvGrpSpPr>
      <p:grpSpPr>
        <a:xfrm>
          <a:off x="0" y="0"/>
          <a:ext cx="0" cy="0"/>
          <a:chOff x="0" y="0"/>
          <a:chExt cx="0" cy="0"/>
        </a:xfrm>
      </p:grpSpPr>
      <p:sp>
        <p:nvSpPr>
          <p:cNvPr id="627" name="Google Shape;627;p93"/>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8" name="Google Shape;628;p9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marR="0" lvl="0"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Roboto Medium"/>
                <a:ea typeface="Roboto Medium"/>
                <a:cs typeface="Roboto Medium"/>
                <a:sym typeface="Roboto Medium"/>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29" name="Google Shape;629;p9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marR="0" lvl="0"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cxnSp>
        <p:nvCxnSpPr>
          <p:cNvPr id="630" name="Google Shape;630;p93"/>
          <p:cNvCxnSpPr/>
          <p:nvPr/>
        </p:nvCxnSpPr>
        <p:spPr>
          <a:xfrm>
            <a:off x="274375" y="640080"/>
            <a:ext cx="8595600" cy="10200"/>
          </a:xfrm>
          <a:prstGeom prst="straightConnector1">
            <a:avLst/>
          </a:prstGeom>
          <a:noFill/>
          <a:ln w="9525" cap="flat" cmpd="sng">
            <a:solidFill>
              <a:schemeClr val="dk2"/>
            </a:solidFill>
            <a:prstDash val="solid"/>
            <a:round/>
            <a:headEnd type="none" w="sm" len="sm"/>
            <a:tailEnd type="none" w="sm" len="sm"/>
          </a:ln>
        </p:spPr>
      </p:cxnSp>
      <p:sp>
        <p:nvSpPr>
          <p:cNvPr id="631" name="Google Shape;631;p93"/>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marL="0" marR="0" lvl="0" indent="0" algn="r">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cxnSp>
        <p:nvCxnSpPr>
          <p:cNvPr id="632" name="Google Shape;632;p93"/>
          <p:cNvCxnSpPr/>
          <p:nvPr/>
        </p:nvCxnSpPr>
        <p:spPr>
          <a:xfrm>
            <a:off x="274320" y="4906455"/>
            <a:ext cx="8595600" cy="10200"/>
          </a:xfrm>
          <a:prstGeom prst="straightConnector1">
            <a:avLst/>
          </a:prstGeom>
          <a:noFill/>
          <a:ln w="9525" cap="flat" cmpd="sng">
            <a:solidFill>
              <a:srgbClr val="A9B7C0"/>
            </a:solidFill>
            <a:prstDash val="solid"/>
            <a:round/>
            <a:headEnd type="none" w="sm" len="sm"/>
            <a:tailEnd type="none" w="sm" len="sm"/>
          </a:ln>
        </p:spPr>
      </p:cxnSp>
      <p:sp>
        <p:nvSpPr>
          <p:cNvPr id="633" name="Google Shape;633;p9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marR="0" lvl="0" algn="l"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34" name="Google Shape;634;p93"/>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marR="0" lvl="0" algn="l"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35" name="Google Shape;635;p93"/>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6" name="Google Shape;636;p93"/>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7" name="Google Shape;637;p93"/>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8" name="Google Shape;638;p93"/>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marR="0" lvl="0" algn="l"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39" name="Google Shape;639;p93"/>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marR="0" lvl="0" algn="l"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40" name="Google Shape;640;p93"/>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marR="0" lvl="0" algn="l"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pic>
        <p:nvPicPr>
          <p:cNvPr id="641" name="Google Shape;641;p93"/>
          <p:cNvPicPr preferRelativeResize="0"/>
          <p:nvPr/>
        </p:nvPicPr>
        <p:blipFill rotWithShape="1">
          <a:blip r:embed="rId2">
            <a:alphaModFix/>
          </a:blip>
          <a:srcRect t="1830" b="1830"/>
          <a:stretch/>
        </p:blipFill>
        <p:spPr>
          <a:xfrm>
            <a:off x="429768" y="1402811"/>
            <a:ext cx="785567" cy="606900"/>
          </a:xfrm>
          <a:prstGeom prst="rect">
            <a:avLst/>
          </a:prstGeom>
          <a:noFill/>
          <a:ln>
            <a:noFill/>
          </a:ln>
        </p:spPr>
      </p:pic>
      <p:pic>
        <p:nvPicPr>
          <p:cNvPr id="642" name="Google Shape;642;p93"/>
          <p:cNvPicPr preferRelativeResize="0"/>
          <p:nvPr/>
        </p:nvPicPr>
        <p:blipFill rotWithShape="1">
          <a:blip r:embed="rId2">
            <a:alphaModFix/>
          </a:blip>
          <a:srcRect t="1830" b="1830"/>
          <a:stretch/>
        </p:blipFill>
        <p:spPr>
          <a:xfrm>
            <a:off x="429768" y="2227098"/>
            <a:ext cx="785567" cy="606900"/>
          </a:xfrm>
          <a:prstGeom prst="rect">
            <a:avLst/>
          </a:prstGeom>
          <a:noFill/>
          <a:ln>
            <a:noFill/>
          </a:ln>
        </p:spPr>
      </p:pic>
      <p:pic>
        <p:nvPicPr>
          <p:cNvPr id="643" name="Google Shape;643;p93"/>
          <p:cNvPicPr preferRelativeResize="0"/>
          <p:nvPr/>
        </p:nvPicPr>
        <p:blipFill rotWithShape="1">
          <a:blip r:embed="rId2">
            <a:alphaModFix/>
          </a:blip>
          <a:srcRect t="1830" b="1830"/>
          <a:stretch/>
        </p:blipFill>
        <p:spPr>
          <a:xfrm>
            <a:off x="432306" y="3916573"/>
            <a:ext cx="785567" cy="606900"/>
          </a:xfrm>
          <a:prstGeom prst="rect">
            <a:avLst/>
          </a:prstGeom>
          <a:noFill/>
          <a:ln>
            <a:noFill/>
          </a:ln>
        </p:spPr>
      </p:pic>
      <p:pic>
        <p:nvPicPr>
          <p:cNvPr id="644" name="Google Shape;644;p93"/>
          <p:cNvPicPr preferRelativeResize="0"/>
          <p:nvPr/>
        </p:nvPicPr>
        <p:blipFill rotWithShape="1">
          <a:blip r:embed="rId2">
            <a:alphaModFix/>
          </a:blip>
          <a:srcRect t="1830" b="1830"/>
          <a:stretch/>
        </p:blipFill>
        <p:spPr>
          <a:xfrm>
            <a:off x="429768" y="3082261"/>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32. Bullets 1–5 (Green/Yellow)">
  <p:cSld name="CUSTOM_2_7_1_4_1_2">
    <p:spTree>
      <p:nvGrpSpPr>
        <p:cNvPr id="1" name="Shape 645"/>
        <p:cNvGrpSpPr/>
        <p:nvPr/>
      </p:nvGrpSpPr>
      <p:grpSpPr>
        <a:xfrm>
          <a:off x="0" y="0"/>
          <a:ext cx="0" cy="0"/>
          <a:chOff x="0" y="0"/>
          <a:chExt cx="0" cy="0"/>
        </a:xfrm>
      </p:grpSpPr>
      <p:sp>
        <p:nvSpPr>
          <p:cNvPr id="646" name="Google Shape;646;p94"/>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7" name="Google Shape;647;p9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marR="0" lvl="0"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Roboto Medium"/>
                <a:ea typeface="Roboto Medium"/>
                <a:cs typeface="Roboto Medium"/>
                <a:sym typeface="Roboto Medium"/>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48" name="Google Shape;648;p9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marR="0" lvl="0"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cxnSp>
        <p:nvCxnSpPr>
          <p:cNvPr id="649" name="Google Shape;649;p94"/>
          <p:cNvCxnSpPr/>
          <p:nvPr/>
        </p:nvCxnSpPr>
        <p:spPr>
          <a:xfrm>
            <a:off x="274375" y="640080"/>
            <a:ext cx="8595600" cy="10200"/>
          </a:xfrm>
          <a:prstGeom prst="straightConnector1">
            <a:avLst/>
          </a:prstGeom>
          <a:noFill/>
          <a:ln w="9525" cap="flat" cmpd="sng">
            <a:solidFill>
              <a:schemeClr val="dk2"/>
            </a:solidFill>
            <a:prstDash val="solid"/>
            <a:round/>
            <a:headEnd type="none" w="sm" len="sm"/>
            <a:tailEnd type="none" w="sm" len="sm"/>
          </a:ln>
        </p:spPr>
      </p:cxnSp>
      <p:sp>
        <p:nvSpPr>
          <p:cNvPr id="650" name="Google Shape;650;p94"/>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marL="0" marR="0" lvl="0" indent="0" algn="r">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cxnSp>
        <p:nvCxnSpPr>
          <p:cNvPr id="651" name="Google Shape;651;p94"/>
          <p:cNvCxnSpPr/>
          <p:nvPr/>
        </p:nvCxnSpPr>
        <p:spPr>
          <a:xfrm>
            <a:off x="274320" y="4906455"/>
            <a:ext cx="8595600" cy="10200"/>
          </a:xfrm>
          <a:prstGeom prst="straightConnector1">
            <a:avLst/>
          </a:prstGeom>
          <a:noFill/>
          <a:ln w="9525" cap="flat" cmpd="sng">
            <a:solidFill>
              <a:srgbClr val="A9B7C0"/>
            </a:solidFill>
            <a:prstDash val="solid"/>
            <a:round/>
            <a:headEnd type="none" w="sm" len="sm"/>
            <a:tailEnd type="none" w="sm" len="sm"/>
          </a:ln>
        </p:spPr>
      </p:cxnSp>
      <p:sp>
        <p:nvSpPr>
          <p:cNvPr id="652" name="Google Shape;652;p9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marR="0" lvl="0" algn="l"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53" name="Google Shape;653;p94"/>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marR="0" lvl="0" algn="l"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54" name="Google Shape;654;p94"/>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5" name="Google Shape;655;p94"/>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6" name="Google Shape;656;p94"/>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7" name="Google Shape;657;p94"/>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marR="0" lvl="0" algn="l"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58" name="Google Shape;658;p94"/>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marR="0" lvl="0" algn="l"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59" name="Google Shape;659;p94"/>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marR="0" lvl="0" algn="l"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60" name="Google Shape;660;p94"/>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1" name="Google Shape;661;p94"/>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marR="0" lvl="0" algn="l"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pic>
        <p:nvPicPr>
          <p:cNvPr id="662" name="Google Shape;662;p94"/>
          <p:cNvPicPr preferRelativeResize="0"/>
          <p:nvPr/>
        </p:nvPicPr>
        <p:blipFill rotWithShape="1">
          <a:blip r:embed="rId2">
            <a:alphaModFix/>
          </a:blip>
          <a:srcRect t="1830" b="1830"/>
          <a:stretch/>
        </p:blipFill>
        <p:spPr>
          <a:xfrm>
            <a:off x="429768" y="1314036"/>
            <a:ext cx="785567" cy="606900"/>
          </a:xfrm>
          <a:prstGeom prst="rect">
            <a:avLst/>
          </a:prstGeom>
          <a:noFill/>
          <a:ln>
            <a:noFill/>
          </a:ln>
        </p:spPr>
      </p:pic>
      <p:pic>
        <p:nvPicPr>
          <p:cNvPr id="663" name="Google Shape;663;p94"/>
          <p:cNvPicPr preferRelativeResize="0"/>
          <p:nvPr/>
        </p:nvPicPr>
        <p:blipFill rotWithShape="1">
          <a:blip r:embed="rId2">
            <a:alphaModFix/>
          </a:blip>
          <a:srcRect t="1830" b="1830"/>
          <a:stretch/>
        </p:blipFill>
        <p:spPr>
          <a:xfrm>
            <a:off x="429768" y="2010348"/>
            <a:ext cx="785567" cy="606900"/>
          </a:xfrm>
          <a:prstGeom prst="rect">
            <a:avLst/>
          </a:prstGeom>
          <a:noFill/>
          <a:ln>
            <a:noFill/>
          </a:ln>
        </p:spPr>
      </p:pic>
      <p:pic>
        <p:nvPicPr>
          <p:cNvPr id="664" name="Google Shape;664;p94"/>
          <p:cNvPicPr preferRelativeResize="0"/>
          <p:nvPr/>
        </p:nvPicPr>
        <p:blipFill rotWithShape="1">
          <a:blip r:embed="rId2">
            <a:alphaModFix/>
          </a:blip>
          <a:srcRect t="1830" b="1830"/>
          <a:stretch/>
        </p:blipFill>
        <p:spPr>
          <a:xfrm>
            <a:off x="429768" y="2701248"/>
            <a:ext cx="785566" cy="606900"/>
          </a:xfrm>
          <a:prstGeom prst="rect">
            <a:avLst/>
          </a:prstGeom>
          <a:noFill/>
          <a:ln>
            <a:noFill/>
          </a:ln>
        </p:spPr>
      </p:pic>
      <p:pic>
        <p:nvPicPr>
          <p:cNvPr id="665" name="Google Shape;665;p94"/>
          <p:cNvPicPr preferRelativeResize="0"/>
          <p:nvPr/>
        </p:nvPicPr>
        <p:blipFill rotWithShape="1">
          <a:blip r:embed="rId2">
            <a:alphaModFix/>
          </a:blip>
          <a:srcRect t="1830" b="1830"/>
          <a:stretch/>
        </p:blipFill>
        <p:spPr>
          <a:xfrm>
            <a:off x="429768" y="3392773"/>
            <a:ext cx="785567" cy="606900"/>
          </a:xfrm>
          <a:prstGeom prst="rect">
            <a:avLst/>
          </a:prstGeom>
          <a:noFill/>
          <a:ln>
            <a:noFill/>
          </a:ln>
        </p:spPr>
      </p:pic>
      <p:pic>
        <p:nvPicPr>
          <p:cNvPr id="666" name="Google Shape;666;p94"/>
          <p:cNvPicPr preferRelativeResize="0"/>
          <p:nvPr/>
        </p:nvPicPr>
        <p:blipFill rotWithShape="1">
          <a:blip r:embed="rId2">
            <a:alphaModFix/>
          </a:blip>
          <a:srcRect t="1830" b="1830"/>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35. Bullets 1–6 (Green)">
  <p:cSld name="CUSTOM_2_7_1_3_1_1_3_1">
    <p:spTree>
      <p:nvGrpSpPr>
        <p:cNvPr id="1" name="Shape 667"/>
        <p:cNvGrpSpPr/>
        <p:nvPr/>
      </p:nvGrpSpPr>
      <p:grpSpPr>
        <a:xfrm>
          <a:off x="0" y="0"/>
          <a:ext cx="0" cy="0"/>
          <a:chOff x="0" y="0"/>
          <a:chExt cx="0" cy="0"/>
        </a:xfrm>
      </p:grpSpPr>
      <p:sp>
        <p:nvSpPr>
          <p:cNvPr id="668" name="Google Shape;668;p95"/>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9" name="Google Shape;669;p9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marR="0" lvl="0"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Roboto Medium"/>
                <a:ea typeface="Roboto Medium"/>
                <a:cs typeface="Roboto Medium"/>
                <a:sym typeface="Roboto Medium"/>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70" name="Google Shape;670;p9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marR="0" lvl="0"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cxnSp>
        <p:nvCxnSpPr>
          <p:cNvPr id="671" name="Google Shape;671;p95"/>
          <p:cNvCxnSpPr/>
          <p:nvPr/>
        </p:nvCxnSpPr>
        <p:spPr>
          <a:xfrm>
            <a:off x="274375" y="640080"/>
            <a:ext cx="8595600" cy="10200"/>
          </a:xfrm>
          <a:prstGeom prst="straightConnector1">
            <a:avLst/>
          </a:prstGeom>
          <a:noFill/>
          <a:ln w="9525" cap="flat" cmpd="sng">
            <a:solidFill>
              <a:schemeClr val="dk2"/>
            </a:solidFill>
            <a:prstDash val="solid"/>
            <a:round/>
            <a:headEnd type="none" w="sm" len="sm"/>
            <a:tailEnd type="none" w="sm" len="sm"/>
          </a:ln>
        </p:spPr>
      </p:cxnSp>
      <p:sp>
        <p:nvSpPr>
          <p:cNvPr id="672" name="Google Shape;672;p95"/>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marL="0" marR="0" lvl="0" indent="0" algn="r">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cxnSp>
        <p:nvCxnSpPr>
          <p:cNvPr id="673" name="Google Shape;673;p95"/>
          <p:cNvCxnSpPr/>
          <p:nvPr/>
        </p:nvCxnSpPr>
        <p:spPr>
          <a:xfrm>
            <a:off x="274320" y="4906455"/>
            <a:ext cx="8595600" cy="10200"/>
          </a:xfrm>
          <a:prstGeom prst="straightConnector1">
            <a:avLst/>
          </a:prstGeom>
          <a:noFill/>
          <a:ln w="9525" cap="flat" cmpd="sng">
            <a:solidFill>
              <a:srgbClr val="A9B7C0"/>
            </a:solidFill>
            <a:prstDash val="solid"/>
            <a:round/>
            <a:headEnd type="none" w="sm" len="sm"/>
            <a:tailEnd type="none" w="sm" len="sm"/>
          </a:ln>
        </p:spPr>
      </p:cxnSp>
      <p:sp>
        <p:nvSpPr>
          <p:cNvPr id="674" name="Google Shape;674;p9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marR="0" lvl="0" algn="l"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75" name="Google Shape;675;p95"/>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marR="0" lvl="0" algn="l"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76" name="Google Shape;676;p95"/>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7" name="Google Shape;677;p95"/>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8" name="Google Shape;678;p95"/>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9" name="Google Shape;679;p95"/>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0" name="Google Shape;680;p95"/>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1" name="Google Shape;681;p95"/>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marR="0" lvl="0" algn="l"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82" name="Google Shape;682;p95"/>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marR="0" lvl="0" algn="l"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83" name="Google Shape;683;p95"/>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marR="0" lvl="0" algn="l"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84" name="Google Shape;684;p95"/>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marR="0" lvl="0" algn="l"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85" name="Google Shape;685;p95"/>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marR="0" lvl="0" algn="l"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pic>
        <p:nvPicPr>
          <p:cNvPr id="686" name="Google Shape;686;p95"/>
          <p:cNvPicPr preferRelativeResize="0"/>
          <p:nvPr/>
        </p:nvPicPr>
        <p:blipFill rotWithShape="1">
          <a:blip r:embed="rId2">
            <a:alphaModFix/>
          </a:blip>
          <a:srcRect t="1830" b="1830"/>
          <a:stretch/>
        </p:blipFill>
        <p:spPr>
          <a:xfrm>
            <a:off x="429768" y="1261872"/>
            <a:ext cx="577804" cy="446400"/>
          </a:xfrm>
          <a:prstGeom prst="rect">
            <a:avLst/>
          </a:prstGeom>
          <a:noFill/>
          <a:ln>
            <a:noFill/>
          </a:ln>
        </p:spPr>
      </p:pic>
      <p:pic>
        <p:nvPicPr>
          <p:cNvPr id="687" name="Google Shape;687;p95"/>
          <p:cNvPicPr preferRelativeResize="0"/>
          <p:nvPr/>
        </p:nvPicPr>
        <p:blipFill rotWithShape="1">
          <a:blip r:embed="rId3">
            <a:alphaModFix/>
          </a:blip>
          <a:srcRect t="227" b="237"/>
          <a:stretch/>
        </p:blipFill>
        <p:spPr>
          <a:xfrm>
            <a:off x="429768" y="1848847"/>
            <a:ext cx="577805" cy="446400"/>
          </a:xfrm>
          <a:prstGeom prst="rect">
            <a:avLst/>
          </a:prstGeom>
          <a:noFill/>
          <a:ln>
            <a:noFill/>
          </a:ln>
        </p:spPr>
      </p:pic>
      <p:pic>
        <p:nvPicPr>
          <p:cNvPr id="688" name="Google Shape;688;p95"/>
          <p:cNvPicPr preferRelativeResize="0"/>
          <p:nvPr/>
        </p:nvPicPr>
        <p:blipFill rotWithShape="1">
          <a:blip r:embed="rId2">
            <a:alphaModFix/>
          </a:blip>
          <a:srcRect t="1830" b="1830"/>
          <a:stretch/>
        </p:blipFill>
        <p:spPr>
          <a:xfrm>
            <a:off x="429768" y="2439922"/>
            <a:ext cx="577804" cy="446400"/>
          </a:xfrm>
          <a:prstGeom prst="rect">
            <a:avLst/>
          </a:prstGeom>
          <a:noFill/>
          <a:ln>
            <a:noFill/>
          </a:ln>
        </p:spPr>
      </p:pic>
      <p:pic>
        <p:nvPicPr>
          <p:cNvPr id="689" name="Google Shape;689;p95"/>
          <p:cNvPicPr preferRelativeResize="0"/>
          <p:nvPr/>
        </p:nvPicPr>
        <p:blipFill rotWithShape="1">
          <a:blip r:embed="rId3">
            <a:alphaModFix/>
          </a:blip>
          <a:srcRect t="227" b="237"/>
          <a:stretch/>
        </p:blipFill>
        <p:spPr>
          <a:xfrm>
            <a:off x="429768" y="3040985"/>
            <a:ext cx="577805" cy="446400"/>
          </a:xfrm>
          <a:prstGeom prst="rect">
            <a:avLst/>
          </a:prstGeom>
          <a:noFill/>
          <a:ln>
            <a:noFill/>
          </a:ln>
        </p:spPr>
      </p:pic>
      <p:pic>
        <p:nvPicPr>
          <p:cNvPr id="690" name="Google Shape;690;p95"/>
          <p:cNvPicPr preferRelativeResize="0"/>
          <p:nvPr/>
        </p:nvPicPr>
        <p:blipFill rotWithShape="1">
          <a:blip r:embed="rId2">
            <a:alphaModFix/>
          </a:blip>
          <a:srcRect t="1830" b="1830"/>
          <a:stretch/>
        </p:blipFill>
        <p:spPr>
          <a:xfrm>
            <a:off x="429768" y="3622122"/>
            <a:ext cx="577804" cy="446400"/>
          </a:xfrm>
          <a:prstGeom prst="rect">
            <a:avLst/>
          </a:prstGeom>
          <a:noFill/>
          <a:ln>
            <a:noFill/>
          </a:ln>
        </p:spPr>
      </p:pic>
      <p:pic>
        <p:nvPicPr>
          <p:cNvPr id="691" name="Google Shape;691;p95"/>
          <p:cNvPicPr preferRelativeResize="0"/>
          <p:nvPr/>
        </p:nvPicPr>
        <p:blipFill rotWithShape="1">
          <a:blip r:embed="rId3">
            <a:alphaModFix/>
          </a:blip>
          <a:srcRect t="227" b="237"/>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36. Bullets 1–6 (Yellow/Green)">
  <p:cSld name="CUSTOM_2_7_1_3_1_1_3_2">
    <p:spTree>
      <p:nvGrpSpPr>
        <p:cNvPr id="1" name="Shape 692"/>
        <p:cNvGrpSpPr/>
        <p:nvPr/>
      </p:nvGrpSpPr>
      <p:grpSpPr>
        <a:xfrm>
          <a:off x="0" y="0"/>
          <a:ext cx="0" cy="0"/>
          <a:chOff x="0" y="0"/>
          <a:chExt cx="0" cy="0"/>
        </a:xfrm>
      </p:grpSpPr>
      <p:sp>
        <p:nvSpPr>
          <p:cNvPr id="693" name="Google Shape;693;p96"/>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4" name="Google Shape;694;p9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marR="0" lvl="0"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Roboto Medium"/>
                <a:ea typeface="Roboto Medium"/>
                <a:cs typeface="Roboto Medium"/>
                <a:sym typeface="Roboto Medium"/>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95" name="Google Shape;695;p9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marR="0" lvl="0"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cxnSp>
        <p:nvCxnSpPr>
          <p:cNvPr id="696" name="Google Shape;696;p96"/>
          <p:cNvCxnSpPr/>
          <p:nvPr/>
        </p:nvCxnSpPr>
        <p:spPr>
          <a:xfrm>
            <a:off x="274375" y="640080"/>
            <a:ext cx="8595600" cy="10200"/>
          </a:xfrm>
          <a:prstGeom prst="straightConnector1">
            <a:avLst/>
          </a:prstGeom>
          <a:noFill/>
          <a:ln w="9525" cap="flat" cmpd="sng">
            <a:solidFill>
              <a:schemeClr val="dk2"/>
            </a:solidFill>
            <a:prstDash val="solid"/>
            <a:round/>
            <a:headEnd type="none" w="sm" len="sm"/>
            <a:tailEnd type="none" w="sm" len="sm"/>
          </a:ln>
        </p:spPr>
      </p:cxnSp>
      <p:sp>
        <p:nvSpPr>
          <p:cNvPr id="697" name="Google Shape;697;p96"/>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marL="0" marR="0" lvl="0" indent="0" algn="r">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cxnSp>
        <p:nvCxnSpPr>
          <p:cNvPr id="698" name="Google Shape;698;p96"/>
          <p:cNvCxnSpPr/>
          <p:nvPr/>
        </p:nvCxnSpPr>
        <p:spPr>
          <a:xfrm>
            <a:off x="274320" y="4906455"/>
            <a:ext cx="8595600" cy="10200"/>
          </a:xfrm>
          <a:prstGeom prst="straightConnector1">
            <a:avLst/>
          </a:prstGeom>
          <a:noFill/>
          <a:ln w="9525" cap="flat" cmpd="sng">
            <a:solidFill>
              <a:srgbClr val="A9B7C0"/>
            </a:solidFill>
            <a:prstDash val="solid"/>
            <a:round/>
            <a:headEnd type="none" w="sm" len="sm"/>
            <a:tailEnd type="none" w="sm" len="sm"/>
          </a:ln>
        </p:spPr>
      </p:cxnSp>
      <p:sp>
        <p:nvSpPr>
          <p:cNvPr id="699" name="Google Shape;699;p9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marR="0" lvl="0" algn="l"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00" name="Google Shape;700;p96"/>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marR="0" lvl="0" algn="l"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01" name="Google Shape;701;p96"/>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2" name="Google Shape;702;p96"/>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3" name="Google Shape;703;p96"/>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4" name="Google Shape;704;p96"/>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5" name="Google Shape;705;p96"/>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6" name="Google Shape;706;p96"/>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marR="0" lvl="0" algn="l"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07" name="Google Shape;707;p96"/>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marR="0" lvl="0" algn="l"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08" name="Google Shape;708;p96"/>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marR="0" lvl="0" algn="l"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09" name="Google Shape;709;p96"/>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marR="0" lvl="0" algn="l"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0" name="Google Shape;710;p96"/>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marR="0" lvl="0" algn="l"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pic>
        <p:nvPicPr>
          <p:cNvPr id="711" name="Google Shape;711;p96"/>
          <p:cNvPicPr preferRelativeResize="0"/>
          <p:nvPr/>
        </p:nvPicPr>
        <p:blipFill rotWithShape="1">
          <a:blip r:embed="rId2">
            <a:alphaModFix/>
          </a:blip>
          <a:srcRect t="1830" b="1830"/>
          <a:stretch/>
        </p:blipFill>
        <p:spPr>
          <a:xfrm>
            <a:off x="429768" y="1261872"/>
            <a:ext cx="577804" cy="446400"/>
          </a:xfrm>
          <a:prstGeom prst="rect">
            <a:avLst/>
          </a:prstGeom>
          <a:noFill/>
          <a:ln>
            <a:noFill/>
          </a:ln>
        </p:spPr>
      </p:pic>
      <p:pic>
        <p:nvPicPr>
          <p:cNvPr id="712" name="Google Shape;712;p96"/>
          <p:cNvPicPr preferRelativeResize="0"/>
          <p:nvPr/>
        </p:nvPicPr>
        <p:blipFill rotWithShape="1">
          <a:blip r:embed="rId2">
            <a:alphaModFix/>
          </a:blip>
          <a:srcRect t="1830" b="1830"/>
          <a:stretch/>
        </p:blipFill>
        <p:spPr>
          <a:xfrm>
            <a:off x="429768" y="1848847"/>
            <a:ext cx="577804" cy="446400"/>
          </a:xfrm>
          <a:prstGeom prst="rect">
            <a:avLst/>
          </a:prstGeom>
          <a:noFill/>
          <a:ln>
            <a:noFill/>
          </a:ln>
        </p:spPr>
      </p:pic>
      <p:pic>
        <p:nvPicPr>
          <p:cNvPr id="713" name="Google Shape;713;p96"/>
          <p:cNvPicPr preferRelativeResize="0"/>
          <p:nvPr/>
        </p:nvPicPr>
        <p:blipFill rotWithShape="1">
          <a:blip r:embed="rId2">
            <a:alphaModFix/>
          </a:blip>
          <a:srcRect t="1830" b="1830"/>
          <a:stretch/>
        </p:blipFill>
        <p:spPr>
          <a:xfrm>
            <a:off x="429768" y="2439922"/>
            <a:ext cx="577804" cy="446400"/>
          </a:xfrm>
          <a:prstGeom prst="rect">
            <a:avLst/>
          </a:prstGeom>
          <a:noFill/>
          <a:ln>
            <a:noFill/>
          </a:ln>
        </p:spPr>
      </p:pic>
      <p:pic>
        <p:nvPicPr>
          <p:cNvPr id="714" name="Google Shape;714;p96"/>
          <p:cNvPicPr preferRelativeResize="0"/>
          <p:nvPr/>
        </p:nvPicPr>
        <p:blipFill rotWithShape="1">
          <a:blip r:embed="rId2">
            <a:alphaModFix/>
          </a:blip>
          <a:srcRect t="1830" b="1830"/>
          <a:stretch/>
        </p:blipFill>
        <p:spPr>
          <a:xfrm>
            <a:off x="429768" y="3040985"/>
            <a:ext cx="577804" cy="446400"/>
          </a:xfrm>
          <a:prstGeom prst="rect">
            <a:avLst/>
          </a:prstGeom>
          <a:noFill/>
          <a:ln>
            <a:noFill/>
          </a:ln>
        </p:spPr>
      </p:pic>
      <p:pic>
        <p:nvPicPr>
          <p:cNvPr id="715" name="Google Shape;715;p96"/>
          <p:cNvPicPr preferRelativeResize="0"/>
          <p:nvPr/>
        </p:nvPicPr>
        <p:blipFill rotWithShape="1">
          <a:blip r:embed="rId2">
            <a:alphaModFix/>
          </a:blip>
          <a:srcRect t="1830" b="1830"/>
          <a:stretch/>
        </p:blipFill>
        <p:spPr>
          <a:xfrm>
            <a:off x="429768" y="3622122"/>
            <a:ext cx="577804" cy="446400"/>
          </a:xfrm>
          <a:prstGeom prst="rect">
            <a:avLst/>
          </a:prstGeom>
          <a:noFill/>
          <a:ln>
            <a:noFill/>
          </a:ln>
        </p:spPr>
      </p:pic>
      <p:pic>
        <p:nvPicPr>
          <p:cNvPr id="716" name="Google Shape;716;p96"/>
          <p:cNvPicPr preferRelativeResize="0"/>
          <p:nvPr/>
        </p:nvPicPr>
        <p:blipFill rotWithShape="1">
          <a:blip r:embed="rId2">
            <a:alphaModFix/>
          </a:blip>
          <a:srcRect t="1830" b="1830"/>
          <a:stretch/>
        </p:blipFill>
        <p:spPr>
          <a:xfrm>
            <a:off x="429768" y="4203272"/>
            <a:ext cx="577804"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37. Bullets 1–6 (Gray)">
  <p:cSld name="CUSTOM_2_7_1_3_1_1_3_3">
    <p:spTree>
      <p:nvGrpSpPr>
        <p:cNvPr id="1" name="Shape 717"/>
        <p:cNvGrpSpPr/>
        <p:nvPr/>
      </p:nvGrpSpPr>
      <p:grpSpPr>
        <a:xfrm>
          <a:off x="0" y="0"/>
          <a:ext cx="0" cy="0"/>
          <a:chOff x="0" y="0"/>
          <a:chExt cx="0" cy="0"/>
        </a:xfrm>
      </p:grpSpPr>
      <p:sp>
        <p:nvSpPr>
          <p:cNvPr id="718" name="Google Shape;718;p97"/>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9" name="Google Shape;719;p9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marR="0" lvl="0"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Roboto Medium"/>
                <a:ea typeface="Roboto Medium"/>
                <a:cs typeface="Roboto Medium"/>
                <a:sym typeface="Roboto Medium"/>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20" name="Google Shape;720;p9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marR="0" lvl="0"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cxnSp>
        <p:nvCxnSpPr>
          <p:cNvPr id="721" name="Google Shape;721;p97"/>
          <p:cNvCxnSpPr/>
          <p:nvPr/>
        </p:nvCxnSpPr>
        <p:spPr>
          <a:xfrm>
            <a:off x="274375" y="640080"/>
            <a:ext cx="8595600" cy="10200"/>
          </a:xfrm>
          <a:prstGeom prst="straightConnector1">
            <a:avLst/>
          </a:prstGeom>
          <a:noFill/>
          <a:ln w="9525" cap="flat" cmpd="sng">
            <a:solidFill>
              <a:schemeClr val="dk2"/>
            </a:solidFill>
            <a:prstDash val="solid"/>
            <a:round/>
            <a:headEnd type="none" w="sm" len="sm"/>
            <a:tailEnd type="none" w="sm" len="sm"/>
          </a:ln>
        </p:spPr>
      </p:cxnSp>
      <p:sp>
        <p:nvSpPr>
          <p:cNvPr id="722" name="Google Shape;722;p97"/>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marL="0" marR="0" lvl="0" indent="0" algn="r">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cxnSp>
        <p:nvCxnSpPr>
          <p:cNvPr id="723" name="Google Shape;723;p97"/>
          <p:cNvCxnSpPr/>
          <p:nvPr/>
        </p:nvCxnSpPr>
        <p:spPr>
          <a:xfrm>
            <a:off x="274320" y="4906455"/>
            <a:ext cx="8595600" cy="10200"/>
          </a:xfrm>
          <a:prstGeom prst="straightConnector1">
            <a:avLst/>
          </a:prstGeom>
          <a:noFill/>
          <a:ln w="9525" cap="flat" cmpd="sng">
            <a:solidFill>
              <a:srgbClr val="A9B7C0"/>
            </a:solidFill>
            <a:prstDash val="solid"/>
            <a:round/>
            <a:headEnd type="none" w="sm" len="sm"/>
            <a:tailEnd type="none" w="sm" len="sm"/>
          </a:ln>
        </p:spPr>
      </p:cxnSp>
      <p:sp>
        <p:nvSpPr>
          <p:cNvPr id="724" name="Google Shape;724;p9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marR="0" lvl="0" algn="l"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25" name="Google Shape;725;p97"/>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marR="0" lvl="0" algn="l"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26" name="Google Shape;726;p97"/>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7" name="Google Shape;727;p97"/>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8" name="Google Shape;728;p97"/>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9" name="Google Shape;729;p97"/>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0" name="Google Shape;730;p97"/>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1" name="Google Shape;731;p97"/>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marR="0" lvl="0" algn="l"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2" name="Google Shape;732;p97"/>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marR="0" lvl="0" algn="l"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3" name="Google Shape;733;p97"/>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marR="0" lvl="0" algn="l"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4" name="Google Shape;734;p97"/>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marR="0" lvl="0" algn="l"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5" name="Google Shape;735;p97"/>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marR="0" lvl="0" algn="l"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pic>
        <p:nvPicPr>
          <p:cNvPr id="736" name="Google Shape;736;p97"/>
          <p:cNvPicPr preferRelativeResize="0"/>
          <p:nvPr/>
        </p:nvPicPr>
        <p:blipFill rotWithShape="1">
          <a:blip r:embed="rId2">
            <a:alphaModFix/>
          </a:blip>
          <a:srcRect t="1774" b="1765"/>
          <a:stretch/>
        </p:blipFill>
        <p:spPr>
          <a:xfrm>
            <a:off x="429768" y="1261872"/>
            <a:ext cx="577805" cy="446400"/>
          </a:xfrm>
          <a:prstGeom prst="rect">
            <a:avLst/>
          </a:prstGeom>
          <a:noFill/>
          <a:ln>
            <a:noFill/>
          </a:ln>
        </p:spPr>
      </p:pic>
      <p:pic>
        <p:nvPicPr>
          <p:cNvPr id="737" name="Google Shape;737;p97"/>
          <p:cNvPicPr preferRelativeResize="0"/>
          <p:nvPr/>
        </p:nvPicPr>
        <p:blipFill rotWithShape="1">
          <a:blip r:embed="rId2">
            <a:alphaModFix/>
          </a:blip>
          <a:srcRect t="1774" b="1765"/>
          <a:stretch/>
        </p:blipFill>
        <p:spPr>
          <a:xfrm>
            <a:off x="429768" y="1848847"/>
            <a:ext cx="577805" cy="446400"/>
          </a:xfrm>
          <a:prstGeom prst="rect">
            <a:avLst/>
          </a:prstGeom>
          <a:noFill/>
          <a:ln>
            <a:noFill/>
          </a:ln>
        </p:spPr>
      </p:pic>
      <p:pic>
        <p:nvPicPr>
          <p:cNvPr id="738" name="Google Shape;738;p97"/>
          <p:cNvPicPr preferRelativeResize="0"/>
          <p:nvPr/>
        </p:nvPicPr>
        <p:blipFill rotWithShape="1">
          <a:blip r:embed="rId2">
            <a:alphaModFix/>
          </a:blip>
          <a:srcRect t="1774" b="1765"/>
          <a:stretch/>
        </p:blipFill>
        <p:spPr>
          <a:xfrm>
            <a:off x="429768" y="2439922"/>
            <a:ext cx="577805" cy="446400"/>
          </a:xfrm>
          <a:prstGeom prst="rect">
            <a:avLst/>
          </a:prstGeom>
          <a:noFill/>
          <a:ln>
            <a:noFill/>
          </a:ln>
        </p:spPr>
      </p:pic>
      <p:pic>
        <p:nvPicPr>
          <p:cNvPr id="739" name="Google Shape;739;p97"/>
          <p:cNvPicPr preferRelativeResize="0"/>
          <p:nvPr/>
        </p:nvPicPr>
        <p:blipFill rotWithShape="1">
          <a:blip r:embed="rId2">
            <a:alphaModFix/>
          </a:blip>
          <a:srcRect t="1774" b="1765"/>
          <a:stretch/>
        </p:blipFill>
        <p:spPr>
          <a:xfrm>
            <a:off x="429768" y="3040985"/>
            <a:ext cx="577805" cy="446400"/>
          </a:xfrm>
          <a:prstGeom prst="rect">
            <a:avLst/>
          </a:prstGeom>
          <a:noFill/>
          <a:ln>
            <a:noFill/>
          </a:ln>
        </p:spPr>
      </p:pic>
      <p:pic>
        <p:nvPicPr>
          <p:cNvPr id="740" name="Google Shape;740;p97"/>
          <p:cNvPicPr preferRelativeResize="0"/>
          <p:nvPr/>
        </p:nvPicPr>
        <p:blipFill rotWithShape="1">
          <a:blip r:embed="rId2">
            <a:alphaModFix/>
          </a:blip>
          <a:srcRect t="1774" b="1765"/>
          <a:stretch/>
        </p:blipFill>
        <p:spPr>
          <a:xfrm>
            <a:off x="429768" y="3622122"/>
            <a:ext cx="577805" cy="446400"/>
          </a:xfrm>
          <a:prstGeom prst="rect">
            <a:avLst/>
          </a:prstGeom>
          <a:noFill/>
          <a:ln>
            <a:noFill/>
          </a:ln>
        </p:spPr>
      </p:pic>
      <p:pic>
        <p:nvPicPr>
          <p:cNvPr id="741" name="Google Shape;741;p97"/>
          <p:cNvPicPr preferRelativeResize="0"/>
          <p:nvPr/>
        </p:nvPicPr>
        <p:blipFill rotWithShape="1">
          <a:blip r:embed="rId2">
            <a:alphaModFix/>
          </a:blip>
          <a:srcRect t="1774" b="1765"/>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38. Bullets 1–6 (Blue)">
  <p:cSld name="CUSTOM_2_7_1_3_1_1_3_2_1">
    <p:spTree>
      <p:nvGrpSpPr>
        <p:cNvPr id="1" name="Shape 742"/>
        <p:cNvGrpSpPr/>
        <p:nvPr/>
      </p:nvGrpSpPr>
      <p:grpSpPr>
        <a:xfrm>
          <a:off x="0" y="0"/>
          <a:ext cx="0" cy="0"/>
          <a:chOff x="0" y="0"/>
          <a:chExt cx="0" cy="0"/>
        </a:xfrm>
      </p:grpSpPr>
      <p:sp>
        <p:nvSpPr>
          <p:cNvPr id="743" name="Google Shape;743;p98"/>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4" name="Google Shape;744;p9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marR="0" lvl="0"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Roboto Medium"/>
                <a:ea typeface="Roboto Medium"/>
                <a:cs typeface="Roboto Medium"/>
                <a:sym typeface="Roboto Medium"/>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45" name="Google Shape;745;p9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marR="0" lvl="0"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cxnSp>
        <p:nvCxnSpPr>
          <p:cNvPr id="746" name="Google Shape;746;p98"/>
          <p:cNvCxnSpPr/>
          <p:nvPr/>
        </p:nvCxnSpPr>
        <p:spPr>
          <a:xfrm>
            <a:off x="274375" y="640080"/>
            <a:ext cx="8595600" cy="10200"/>
          </a:xfrm>
          <a:prstGeom prst="straightConnector1">
            <a:avLst/>
          </a:prstGeom>
          <a:noFill/>
          <a:ln w="9525" cap="flat" cmpd="sng">
            <a:solidFill>
              <a:schemeClr val="dk2"/>
            </a:solidFill>
            <a:prstDash val="solid"/>
            <a:round/>
            <a:headEnd type="none" w="sm" len="sm"/>
            <a:tailEnd type="none" w="sm" len="sm"/>
          </a:ln>
        </p:spPr>
      </p:cxnSp>
      <p:sp>
        <p:nvSpPr>
          <p:cNvPr id="747" name="Google Shape;747;p98"/>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marL="0" marR="0" lvl="0" indent="0" algn="r">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cxnSp>
        <p:nvCxnSpPr>
          <p:cNvPr id="748" name="Google Shape;748;p98"/>
          <p:cNvCxnSpPr/>
          <p:nvPr/>
        </p:nvCxnSpPr>
        <p:spPr>
          <a:xfrm>
            <a:off x="274320" y="4906455"/>
            <a:ext cx="8595600" cy="10200"/>
          </a:xfrm>
          <a:prstGeom prst="straightConnector1">
            <a:avLst/>
          </a:prstGeom>
          <a:noFill/>
          <a:ln w="9525" cap="flat" cmpd="sng">
            <a:solidFill>
              <a:srgbClr val="A9B7C0"/>
            </a:solidFill>
            <a:prstDash val="solid"/>
            <a:round/>
            <a:headEnd type="none" w="sm" len="sm"/>
            <a:tailEnd type="none" w="sm" len="sm"/>
          </a:ln>
        </p:spPr>
      </p:cxnSp>
      <p:sp>
        <p:nvSpPr>
          <p:cNvPr id="749" name="Google Shape;749;p9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marR="0" lvl="0" algn="l"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0" name="Google Shape;750;p98"/>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marR="0" lvl="0" algn="l"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1" name="Google Shape;751;p98"/>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2" name="Google Shape;752;p98"/>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3" name="Google Shape;753;p98"/>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4" name="Google Shape;754;p98"/>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5" name="Google Shape;755;p98"/>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6" name="Google Shape;756;p98"/>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marR="0" lvl="0" algn="l"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7" name="Google Shape;757;p98"/>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marR="0" lvl="0" algn="l"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8" name="Google Shape;758;p98"/>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marR="0" lvl="0" algn="l"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9" name="Google Shape;759;p98"/>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marR="0" lvl="0" algn="l"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60" name="Google Shape;760;p98"/>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marR="0" lvl="0" algn="l"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pic>
        <p:nvPicPr>
          <p:cNvPr id="761" name="Google Shape;761;p98"/>
          <p:cNvPicPr preferRelativeResize="0"/>
          <p:nvPr/>
        </p:nvPicPr>
        <p:blipFill rotWithShape="1">
          <a:blip r:embed="rId2">
            <a:alphaModFix/>
          </a:blip>
          <a:srcRect t="465" b="475"/>
          <a:stretch/>
        </p:blipFill>
        <p:spPr>
          <a:xfrm>
            <a:off x="429768" y="1261872"/>
            <a:ext cx="577805" cy="446400"/>
          </a:xfrm>
          <a:prstGeom prst="rect">
            <a:avLst/>
          </a:prstGeom>
          <a:noFill/>
          <a:ln>
            <a:noFill/>
          </a:ln>
        </p:spPr>
      </p:pic>
      <p:pic>
        <p:nvPicPr>
          <p:cNvPr id="762" name="Google Shape;762;p98"/>
          <p:cNvPicPr preferRelativeResize="0"/>
          <p:nvPr/>
        </p:nvPicPr>
        <p:blipFill rotWithShape="1">
          <a:blip r:embed="rId2">
            <a:alphaModFix/>
          </a:blip>
          <a:srcRect t="465" b="475"/>
          <a:stretch/>
        </p:blipFill>
        <p:spPr>
          <a:xfrm>
            <a:off x="429768" y="1848847"/>
            <a:ext cx="577805" cy="446400"/>
          </a:xfrm>
          <a:prstGeom prst="rect">
            <a:avLst/>
          </a:prstGeom>
          <a:noFill/>
          <a:ln>
            <a:noFill/>
          </a:ln>
        </p:spPr>
      </p:pic>
      <p:pic>
        <p:nvPicPr>
          <p:cNvPr id="763" name="Google Shape;763;p98"/>
          <p:cNvPicPr preferRelativeResize="0"/>
          <p:nvPr/>
        </p:nvPicPr>
        <p:blipFill rotWithShape="1">
          <a:blip r:embed="rId2">
            <a:alphaModFix/>
          </a:blip>
          <a:srcRect t="465" b="475"/>
          <a:stretch/>
        </p:blipFill>
        <p:spPr>
          <a:xfrm>
            <a:off x="429768" y="2439922"/>
            <a:ext cx="577805" cy="446400"/>
          </a:xfrm>
          <a:prstGeom prst="rect">
            <a:avLst/>
          </a:prstGeom>
          <a:noFill/>
          <a:ln>
            <a:noFill/>
          </a:ln>
        </p:spPr>
      </p:pic>
      <p:pic>
        <p:nvPicPr>
          <p:cNvPr id="764" name="Google Shape;764;p98"/>
          <p:cNvPicPr preferRelativeResize="0"/>
          <p:nvPr/>
        </p:nvPicPr>
        <p:blipFill rotWithShape="1">
          <a:blip r:embed="rId2">
            <a:alphaModFix/>
          </a:blip>
          <a:srcRect t="465" b="475"/>
          <a:stretch/>
        </p:blipFill>
        <p:spPr>
          <a:xfrm>
            <a:off x="429768" y="3040985"/>
            <a:ext cx="577805" cy="446400"/>
          </a:xfrm>
          <a:prstGeom prst="rect">
            <a:avLst/>
          </a:prstGeom>
          <a:noFill/>
          <a:ln>
            <a:noFill/>
          </a:ln>
        </p:spPr>
      </p:pic>
      <p:pic>
        <p:nvPicPr>
          <p:cNvPr id="765" name="Google Shape;765;p98"/>
          <p:cNvPicPr preferRelativeResize="0"/>
          <p:nvPr/>
        </p:nvPicPr>
        <p:blipFill rotWithShape="1">
          <a:blip r:embed="rId2">
            <a:alphaModFix/>
          </a:blip>
          <a:srcRect t="465" b="475"/>
          <a:stretch/>
        </p:blipFill>
        <p:spPr>
          <a:xfrm>
            <a:off x="429768" y="3622122"/>
            <a:ext cx="577805" cy="446400"/>
          </a:xfrm>
          <a:prstGeom prst="rect">
            <a:avLst/>
          </a:prstGeom>
          <a:noFill/>
          <a:ln>
            <a:noFill/>
          </a:ln>
        </p:spPr>
      </p:pic>
      <p:pic>
        <p:nvPicPr>
          <p:cNvPr id="766" name="Google Shape;766;p98"/>
          <p:cNvPicPr preferRelativeResize="0"/>
          <p:nvPr/>
        </p:nvPicPr>
        <p:blipFill rotWithShape="1">
          <a:blip r:embed="rId2">
            <a:alphaModFix/>
          </a:blip>
          <a:srcRect t="465" b="475"/>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6. Transition Slide">
  <p:cSld name="CUSTOM_17_2_1_2">
    <p:spTree>
      <p:nvGrpSpPr>
        <p:cNvPr id="1" name="Shape 32"/>
        <p:cNvGrpSpPr/>
        <p:nvPr/>
      </p:nvGrpSpPr>
      <p:grpSpPr>
        <a:xfrm>
          <a:off x="0" y="0"/>
          <a:ext cx="0" cy="0"/>
          <a:chOff x="0" y="0"/>
          <a:chExt cx="0" cy="0"/>
        </a:xfrm>
      </p:grpSpPr>
      <p:pic>
        <p:nvPicPr>
          <p:cNvPr id="33" name="Google Shape;33;p63"/>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34" name="Google Shape;34;p63"/>
          <p:cNvSpPr txBox="1">
            <a:spLocks noGrp="1"/>
          </p:cNvSpPr>
          <p:nvPr>
            <p:ph type="title"/>
          </p:nvPr>
        </p:nvSpPr>
        <p:spPr>
          <a:xfrm>
            <a:off x="237100" y="2088475"/>
            <a:ext cx="8595300" cy="7923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Roboto Medium"/>
                <a:ea typeface="Roboto Medium"/>
                <a:cs typeface="Roboto Medium"/>
                <a:sym typeface="Roboto Medium"/>
              </a:defRPr>
            </a:lvl1pPr>
            <a:lvl2pPr marR="0" lvl="1"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5" name="Google Shape;35;p63"/>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marL="0" marR="0" lvl="0" indent="0" algn="r">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36" name="Google Shape;36;p63"/>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marR="0" lvl="0" algn="l"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39. Bullets 1–7 (Green)">
  <p:cSld name="CUSTOM_2_7_1_3_1_1_1_2">
    <p:spTree>
      <p:nvGrpSpPr>
        <p:cNvPr id="1" name="Shape 767"/>
        <p:cNvGrpSpPr/>
        <p:nvPr/>
      </p:nvGrpSpPr>
      <p:grpSpPr>
        <a:xfrm>
          <a:off x="0" y="0"/>
          <a:ext cx="0" cy="0"/>
          <a:chOff x="0" y="0"/>
          <a:chExt cx="0" cy="0"/>
        </a:xfrm>
      </p:grpSpPr>
      <p:sp>
        <p:nvSpPr>
          <p:cNvPr id="768" name="Google Shape;768;p99"/>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9" name="Google Shape;769;p9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marR="0" lvl="0"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Roboto Medium"/>
                <a:ea typeface="Roboto Medium"/>
                <a:cs typeface="Roboto Medium"/>
                <a:sym typeface="Roboto Medium"/>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0" name="Google Shape;770;p9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marR="0" lvl="0"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cxnSp>
        <p:nvCxnSpPr>
          <p:cNvPr id="771" name="Google Shape;771;p99"/>
          <p:cNvCxnSpPr/>
          <p:nvPr/>
        </p:nvCxnSpPr>
        <p:spPr>
          <a:xfrm>
            <a:off x="274375" y="640080"/>
            <a:ext cx="8595600" cy="10200"/>
          </a:xfrm>
          <a:prstGeom prst="straightConnector1">
            <a:avLst/>
          </a:prstGeom>
          <a:noFill/>
          <a:ln w="9525" cap="flat" cmpd="sng">
            <a:solidFill>
              <a:schemeClr val="dk2"/>
            </a:solidFill>
            <a:prstDash val="solid"/>
            <a:round/>
            <a:headEnd type="none" w="sm" len="sm"/>
            <a:tailEnd type="none" w="sm" len="sm"/>
          </a:ln>
        </p:spPr>
      </p:cxnSp>
      <p:sp>
        <p:nvSpPr>
          <p:cNvPr id="772" name="Google Shape;772;p99"/>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marL="0" marR="0" lvl="0" indent="0" algn="r">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cxnSp>
        <p:nvCxnSpPr>
          <p:cNvPr id="773" name="Google Shape;773;p99"/>
          <p:cNvCxnSpPr/>
          <p:nvPr/>
        </p:nvCxnSpPr>
        <p:spPr>
          <a:xfrm>
            <a:off x="274320" y="4906455"/>
            <a:ext cx="8595600" cy="10200"/>
          </a:xfrm>
          <a:prstGeom prst="straightConnector1">
            <a:avLst/>
          </a:prstGeom>
          <a:noFill/>
          <a:ln w="9525" cap="flat" cmpd="sng">
            <a:solidFill>
              <a:srgbClr val="A9B7C0"/>
            </a:solidFill>
            <a:prstDash val="solid"/>
            <a:round/>
            <a:headEnd type="none" w="sm" len="sm"/>
            <a:tailEnd type="none" w="sm" len="sm"/>
          </a:ln>
        </p:spPr>
      </p:cxnSp>
      <p:sp>
        <p:nvSpPr>
          <p:cNvPr id="774" name="Google Shape;774;p9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marR="0" lvl="0" algn="l"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5" name="Google Shape;775;p99"/>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marR="0" lvl="0" algn="l"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6" name="Google Shape;776;p99"/>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7" name="Google Shape;777;p99"/>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marR="0" lvl="0" algn="l"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8" name="Google Shape;778;p99"/>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9" name="Google Shape;779;p99"/>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marR="0" lvl="0" algn="l"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80" name="Google Shape;780;p99"/>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1" name="Google Shape;781;p99"/>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marR="0" lvl="0" algn="l"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82" name="Google Shape;782;p99"/>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3" name="Google Shape;783;p99"/>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marR="0" lvl="0" algn="l"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84" name="Google Shape;784;p99"/>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5" name="Google Shape;785;p99"/>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marR="0" lvl="0" algn="l"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86" name="Google Shape;786;p99"/>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7" name="Google Shape;787;p99"/>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marR="0" lvl="0" algn="l"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pic>
        <p:nvPicPr>
          <p:cNvPr id="788" name="Google Shape;788;p99"/>
          <p:cNvPicPr preferRelativeResize="0"/>
          <p:nvPr/>
        </p:nvPicPr>
        <p:blipFill rotWithShape="1">
          <a:blip r:embed="rId2">
            <a:alphaModFix/>
          </a:blip>
          <a:srcRect t="1830" b="1830"/>
          <a:stretch/>
        </p:blipFill>
        <p:spPr>
          <a:xfrm>
            <a:off x="429768" y="1171588"/>
            <a:ext cx="521208" cy="396118"/>
          </a:xfrm>
          <a:prstGeom prst="rect">
            <a:avLst/>
          </a:prstGeom>
          <a:noFill/>
          <a:ln>
            <a:noFill/>
          </a:ln>
        </p:spPr>
      </p:pic>
      <p:pic>
        <p:nvPicPr>
          <p:cNvPr id="789" name="Google Shape;789;p99"/>
          <p:cNvPicPr preferRelativeResize="0"/>
          <p:nvPr/>
        </p:nvPicPr>
        <p:blipFill rotWithShape="1">
          <a:blip r:embed="rId3">
            <a:alphaModFix/>
          </a:blip>
          <a:srcRect t="1047" b="1036"/>
          <a:stretch/>
        </p:blipFill>
        <p:spPr>
          <a:xfrm>
            <a:off x="429768" y="1709650"/>
            <a:ext cx="521208" cy="396118"/>
          </a:xfrm>
          <a:prstGeom prst="rect">
            <a:avLst/>
          </a:prstGeom>
          <a:noFill/>
          <a:ln>
            <a:noFill/>
          </a:ln>
        </p:spPr>
      </p:pic>
      <p:pic>
        <p:nvPicPr>
          <p:cNvPr id="790" name="Google Shape;790;p99"/>
          <p:cNvPicPr preferRelativeResize="0"/>
          <p:nvPr/>
        </p:nvPicPr>
        <p:blipFill rotWithShape="1">
          <a:blip r:embed="rId2">
            <a:alphaModFix/>
          </a:blip>
          <a:srcRect t="1830" b="1830"/>
          <a:stretch/>
        </p:blipFill>
        <p:spPr>
          <a:xfrm>
            <a:off x="429768" y="2205600"/>
            <a:ext cx="521208" cy="396118"/>
          </a:xfrm>
          <a:prstGeom prst="rect">
            <a:avLst/>
          </a:prstGeom>
          <a:noFill/>
          <a:ln>
            <a:noFill/>
          </a:ln>
        </p:spPr>
      </p:pic>
      <p:pic>
        <p:nvPicPr>
          <p:cNvPr id="791" name="Google Shape;791;p99"/>
          <p:cNvPicPr preferRelativeResize="0"/>
          <p:nvPr/>
        </p:nvPicPr>
        <p:blipFill rotWithShape="1">
          <a:blip r:embed="rId3">
            <a:alphaModFix/>
          </a:blip>
          <a:srcRect t="1047" b="1036"/>
          <a:stretch/>
        </p:blipFill>
        <p:spPr>
          <a:xfrm>
            <a:off x="429768" y="2755163"/>
            <a:ext cx="521208" cy="396118"/>
          </a:xfrm>
          <a:prstGeom prst="rect">
            <a:avLst/>
          </a:prstGeom>
          <a:noFill/>
          <a:ln>
            <a:noFill/>
          </a:ln>
        </p:spPr>
      </p:pic>
      <p:pic>
        <p:nvPicPr>
          <p:cNvPr id="792" name="Google Shape;792;p99"/>
          <p:cNvPicPr preferRelativeResize="0"/>
          <p:nvPr/>
        </p:nvPicPr>
        <p:blipFill rotWithShape="1">
          <a:blip r:embed="rId2">
            <a:alphaModFix/>
          </a:blip>
          <a:srcRect t="1830" b="1830"/>
          <a:stretch/>
        </p:blipFill>
        <p:spPr>
          <a:xfrm>
            <a:off x="429768" y="3277788"/>
            <a:ext cx="521208" cy="396118"/>
          </a:xfrm>
          <a:prstGeom prst="rect">
            <a:avLst/>
          </a:prstGeom>
          <a:noFill/>
          <a:ln>
            <a:noFill/>
          </a:ln>
        </p:spPr>
      </p:pic>
      <p:pic>
        <p:nvPicPr>
          <p:cNvPr id="793" name="Google Shape;793;p99"/>
          <p:cNvPicPr preferRelativeResize="0"/>
          <p:nvPr/>
        </p:nvPicPr>
        <p:blipFill rotWithShape="1">
          <a:blip r:embed="rId3">
            <a:alphaModFix/>
          </a:blip>
          <a:srcRect t="1380" b="1389"/>
          <a:stretch/>
        </p:blipFill>
        <p:spPr>
          <a:xfrm>
            <a:off x="429768" y="3794760"/>
            <a:ext cx="520980" cy="393192"/>
          </a:xfrm>
          <a:prstGeom prst="rect">
            <a:avLst/>
          </a:prstGeom>
          <a:noFill/>
          <a:ln>
            <a:noFill/>
          </a:ln>
        </p:spPr>
      </p:pic>
      <p:pic>
        <p:nvPicPr>
          <p:cNvPr id="794" name="Google Shape;794;p99"/>
          <p:cNvPicPr preferRelativeResize="0"/>
          <p:nvPr/>
        </p:nvPicPr>
        <p:blipFill rotWithShape="1">
          <a:blip r:embed="rId2">
            <a:alphaModFix/>
          </a:blip>
          <a:srcRect t="1830" b="1830"/>
          <a:stretch/>
        </p:blipFill>
        <p:spPr>
          <a:xfrm>
            <a:off x="429768" y="4343400"/>
            <a:ext cx="520979"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40. Bullets 1–7 (Yellow/Green)">
  <p:cSld name="CUSTOM_2_7_1_3_1_1_1_2_1">
    <p:spTree>
      <p:nvGrpSpPr>
        <p:cNvPr id="1" name="Shape 795"/>
        <p:cNvGrpSpPr/>
        <p:nvPr/>
      </p:nvGrpSpPr>
      <p:grpSpPr>
        <a:xfrm>
          <a:off x="0" y="0"/>
          <a:ext cx="0" cy="0"/>
          <a:chOff x="0" y="0"/>
          <a:chExt cx="0" cy="0"/>
        </a:xfrm>
      </p:grpSpPr>
      <p:sp>
        <p:nvSpPr>
          <p:cNvPr id="796" name="Google Shape;796;p100"/>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7" name="Google Shape;797;p10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marR="0" lvl="0"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Roboto Medium"/>
                <a:ea typeface="Roboto Medium"/>
                <a:cs typeface="Roboto Medium"/>
                <a:sym typeface="Roboto Medium"/>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98" name="Google Shape;798;p10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marR="0" lvl="0"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cxnSp>
        <p:nvCxnSpPr>
          <p:cNvPr id="799" name="Google Shape;799;p100"/>
          <p:cNvCxnSpPr/>
          <p:nvPr/>
        </p:nvCxnSpPr>
        <p:spPr>
          <a:xfrm>
            <a:off x="274375" y="640080"/>
            <a:ext cx="8595600" cy="10200"/>
          </a:xfrm>
          <a:prstGeom prst="straightConnector1">
            <a:avLst/>
          </a:prstGeom>
          <a:noFill/>
          <a:ln w="9525" cap="flat" cmpd="sng">
            <a:solidFill>
              <a:schemeClr val="dk2"/>
            </a:solidFill>
            <a:prstDash val="solid"/>
            <a:round/>
            <a:headEnd type="none" w="sm" len="sm"/>
            <a:tailEnd type="none" w="sm" len="sm"/>
          </a:ln>
        </p:spPr>
      </p:cxnSp>
      <p:sp>
        <p:nvSpPr>
          <p:cNvPr id="800" name="Google Shape;800;p100"/>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marL="0" marR="0" lvl="0" indent="0" algn="r">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cxnSp>
        <p:nvCxnSpPr>
          <p:cNvPr id="801" name="Google Shape;801;p100"/>
          <p:cNvCxnSpPr/>
          <p:nvPr/>
        </p:nvCxnSpPr>
        <p:spPr>
          <a:xfrm>
            <a:off x="274320" y="4906455"/>
            <a:ext cx="8595600" cy="10200"/>
          </a:xfrm>
          <a:prstGeom prst="straightConnector1">
            <a:avLst/>
          </a:prstGeom>
          <a:noFill/>
          <a:ln w="9525" cap="flat" cmpd="sng">
            <a:solidFill>
              <a:srgbClr val="A9B7C0"/>
            </a:solidFill>
            <a:prstDash val="solid"/>
            <a:round/>
            <a:headEnd type="none" w="sm" len="sm"/>
            <a:tailEnd type="none" w="sm" len="sm"/>
          </a:ln>
        </p:spPr>
      </p:cxnSp>
      <p:sp>
        <p:nvSpPr>
          <p:cNvPr id="802" name="Google Shape;802;p10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marR="0" lvl="0" algn="l"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03" name="Google Shape;803;p100"/>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marR="0" lvl="0" algn="l"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04" name="Google Shape;804;p100"/>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5" name="Google Shape;805;p100"/>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marR="0" lvl="0" algn="l"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06" name="Google Shape;806;p100"/>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7" name="Google Shape;807;p100"/>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marR="0" lvl="0" algn="l"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08" name="Google Shape;808;p100"/>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9" name="Google Shape;809;p100"/>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marR="0" lvl="0" algn="l"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10" name="Google Shape;810;p100"/>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1" name="Google Shape;811;p100"/>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marR="0" lvl="0" algn="l"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12" name="Google Shape;812;p100"/>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3" name="Google Shape;813;p100"/>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marR="0" lvl="0" algn="l"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14" name="Google Shape;814;p100"/>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5" name="Google Shape;815;p100"/>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marR="0" lvl="0" algn="l"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pic>
        <p:nvPicPr>
          <p:cNvPr id="816" name="Google Shape;816;p100"/>
          <p:cNvPicPr preferRelativeResize="0"/>
          <p:nvPr/>
        </p:nvPicPr>
        <p:blipFill rotWithShape="1">
          <a:blip r:embed="rId2">
            <a:alphaModFix/>
          </a:blip>
          <a:srcRect t="1830" b="1830"/>
          <a:stretch/>
        </p:blipFill>
        <p:spPr>
          <a:xfrm>
            <a:off x="429768" y="1171588"/>
            <a:ext cx="521208" cy="396118"/>
          </a:xfrm>
          <a:prstGeom prst="rect">
            <a:avLst/>
          </a:prstGeom>
          <a:noFill/>
          <a:ln>
            <a:noFill/>
          </a:ln>
        </p:spPr>
      </p:pic>
      <p:pic>
        <p:nvPicPr>
          <p:cNvPr id="817" name="Google Shape;817;p100"/>
          <p:cNvPicPr preferRelativeResize="0"/>
          <p:nvPr/>
        </p:nvPicPr>
        <p:blipFill rotWithShape="1">
          <a:blip r:embed="rId2">
            <a:alphaModFix/>
          </a:blip>
          <a:srcRect t="1830" b="1830"/>
          <a:stretch/>
        </p:blipFill>
        <p:spPr>
          <a:xfrm>
            <a:off x="429768" y="1709650"/>
            <a:ext cx="521208" cy="396118"/>
          </a:xfrm>
          <a:prstGeom prst="rect">
            <a:avLst/>
          </a:prstGeom>
          <a:noFill/>
          <a:ln>
            <a:noFill/>
          </a:ln>
        </p:spPr>
      </p:pic>
      <p:pic>
        <p:nvPicPr>
          <p:cNvPr id="818" name="Google Shape;818;p100"/>
          <p:cNvPicPr preferRelativeResize="0"/>
          <p:nvPr/>
        </p:nvPicPr>
        <p:blipFill rotWithShape="1">
          <a:blip r:embed="rId2">
            <a:alphaModFix/>
          </a:blip>
          <a:srcRect t="1830" b="1830"/>
          <a:stretch/>
        </p:blipFill>
        <p:spPr>
          <a:xfrm>
            <a:off x="429768" y="2205600"/>
            <a:ext cx="521208" cy="396118"/>
          </a:xfrm>
          <a:prstGeom prst="rect">
            <a:avLst/>
          </a:prstGeom>
          <a:noFill/>
          <a:ln>
            <a:noFill/>
          </a:ln>
        </p:spPr>
      </p:pic>
      <p:pic>
        <p:nvPicPr>
          <p:cNvPr id="819" name="Google Shape;819;p100"/>
          <p:cNvPicPr preferRelativeResize="0"/>
          <p:nvPr/>
        </p:nvPicPr>
        <p:blipFill rotWithShape="1">
          <a:blip r:embed="rId2">
            <a:alphaModFix/>
          </a:blip>
          <a:srcRect t="1830" b="1830"/>
          <a:stretch/>
        </p:blipFill>
        <p:spPr>
          <a:xfrm>
            <a:off x="429768" y="2755163"/>
            <a:ext cx="521208" cy="396118"/>
          </a:xfrm>
          <a:prstGeom prst="rect">
            <a:avLst/>
          </a:prstGeom>
          <a:noFill/>
          <a:ln>
            <a:noFill/>
          </a:ln>
        </p:spPr>
      </p:pic>
      <p:pic>
        <p:nvPicPr>
          <p:cNvPr id="820" name="Google Shape;820;p100"/>
          <p:cNvPicPr preferRelativeResize="0"/>
          <p:nvPr/>
        </p:nvPicPr>
        <p:blipFill rotWithShape="1">
          <a:blip r:embed="rId2">
            <a:alphaModFix/>
          </a:blip>
          <a:srcRect t="1830" b="1830"/>
          <a:stretch/>
        </p:blipFill>
        <p:spPr>
          <a:xfrm>
            <a:off x="429768" y="3277788"/>
            <a:ext cx="521208" cy="396118"/>
          </a:xfrm>
          <a:prstGeom prst="rect">
            <a:avLst/>
          </a:prstGeom>
          <a:noFill/>
          <a:ln>
            <a:noFill/>
          </a:ln>
        </p:spPr>
      </p:pic>
      <p:pic>
        <p:nvPicPr>
          <p:cNvPr id="821" name="Google Shape;821;p100"/>
          <p:cNvPicPr preferRelativeResize="0"/>
          <p:nvPr/>
        </p:nvPicPr>
        <p:blipFill rotWithShape="1">
          <a:blip r:embed="rId2">
            <a:alphaModFix/>
          </a:blip>
          <a:srcRect t="1830" b="1830"/>
          <a:stretch/>
        </p:blipFill>
        <p:spPr>
          <a:xfrm>
            <a:off x="429768" y="3794760"/>
            <a:ext cx="520979" cy="393192"/>
          </a:xfrm>
          <a:prstGeom prst="rect">
            <a:avLst/>
          </a:prstGeom>
          <a:noFill/>
          <a:ln>
            <a:noFill/>
          </a:ln>
        </p:spPr>
      </p:pic>
      <p:pic>
        <p:nvPicPr>
          <p:cNvPr id="822" name="Google Shape;822;p100"/>
          <p:cNvPicPr preferRelativeResize="0"/>
          <p:nvPr/>
        </p:nvPicPr>
        <p:blipFill rotWithShape="1">
          <a:blip r:embed="rId2">
            <a:alphaModFix/>
          </a:blip>
          <a:srcRect t="1830" b="1830"/>
          <a:stretch/>
        </p:blipFill>
        <p:spPr>
          <a:xfrm>
            <a:off x="429768" y="4343400"/>
            <a:ext cx="520979"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41. Bullets 1–7 (Gray)">
  <p:cSld name="CUSTOM_2_7_1_3_1_1_1_2_1_1">
    <p:spTree>
      <p:nvGrpSpPr>
        <p:cNvPr id="1" name="Shape 823"/>
        <p:cNvGrpSpPr/>
        <p:nvPr/>
      </p:nvGrpSpPr>
      <p:grpSpPr>
        <a:xfrm>
          <a:off x="0" y="0"/>
          <a:ext cx="0" cy="0"/>
          <a:chOff x="0" y="0"/>
          <a:chExt cx="0" cy="0"/>
        </a:xfrm>
      </p:grpSpPr>
      <p:sp>
        <p:nvSpPr>
          <p:cNvPr id="824" name="Google Shape;824;p101"/>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5" name="Google Shape;825;p10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marR="0" lvl="0"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Roboto Medium"/>
                <a:ea typeface="Roboto Medium"/>
                <a:cs typeface="Roboto Medium"/>
                <a:sym typeface="Roboto Medium"/>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26" name="Google Shape;826;p10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marR="0" lvl="0"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cxnSp>
        <p:nvCxnSpPr>
          <p:cNvPr id="827" name="Google Shape;827;p101"/>
          <p:cNvCxnSpPr/>
          <p:nvPr/>
        </p:nvCxnSpPr>
        <p:spPr>
          <a:xfrm>
            <a:off x="274375" y="640080"/>
            <a:ext cx="8595600" cy="10200"/>
          </a:xfrm>
          <a:prstGeom prst="straightConnector1">
            <a:avLst/>
          </a:prstGeom>
          <a:noFill/>
          <a:ln w="9525" cap="flat" cmpd="sng">
            <a:solidFill>
              <a:schemeClr val="dk2"/>
            </a:solidFill>
            <a:prstDash val="solid"/>
            <a:round/>
            <a:headEnd type="none" w="sm" len="sm"/>
            <a:tailEnd type="none" w="sm" len="sm"/>
          </a:ln>
        </p:spPr>
      </p:cxnSp>
      <p:sp>
        <p:nvSpPr>
          <p:cNvPr id="828" name="Google Shape;828;p101"/>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marL="0" marR="0" lvl="0" indent="0" algn="r">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cxnSp>
        <p:nvCxnSpPr>
          <p:cNvPr id="829" name="Google Shape;829;p101"/>
          <p:cNvCxnSpPr/>
          <p:nvPr/>
        </p:nvCxnSpPr>
        <p:spPr>
          <a:xfrm>
            <a:off x="274320" y="4906455"/>
            <a:ext cx="8595600" cy="10200"/>
          </a:xfrm>
          <a:prstGeom prst="straightConnector1">
            <a:avLst/>
          </a:prstGeom>
          <a:noFill/>
          <a:ln w="9525" cap="flat" cmpd="sng">
            <a:solidFill>
              <a:srgbClr val="A9B7C0"/>
            </a:solidFill>
            <a:prstDash val="solid"/>
            <a:round/>
            <a:headEnd type="none" w="sm" len="sm"/>
            <a:tailEnd type="none" w="sm" len="sm"/>
          </a:ln>
        </p:spPr>
      </p:cxnSp>
      <p:sp>
        <p:nvSpPr>
          <p:cNvPr id="830" name="Google Shape;830;p10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marR="0" lvl="0" algn="l"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31" name="Google Shape;831;p101"/>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marR="0" lvl="0" algn="l"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32" name="Google Shape;832;p101"/>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3" name="Google Shape;833;p101"/>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marR="0" lvl="0" algn="l"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34" name="Google Shape;834;p101"/>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5" name="Google Shape;835;p101"/>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marR="0" lvl="0" algn="l"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36" name="Google Shape;836;p101"/>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7" name="Google Shape;837;p101"/>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marR="0" lvl="0" algn="l"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38" name="Google Shape;838;p101"/>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9" name="Google Shape;839;p101"/>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marR="0" lvl="0" algn="l"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40" name="Google Shape;840;p101"/>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1" name="Google Shape;841;p101"/>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marR="0" lvl="0" algn="l"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42" name="Google Shape;842;p101"/>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3" name="Google Shape;843;p101"/>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marR="0" lvl="0" algn="l"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pic>
        <p:nvPicPr>
          <p:cNvPr id="844" name="Google Shape;844;p101"/>
          <p:cNvPicPr preferRelativeResize="0"/>
          <p:nvPr/>
        </p:nvPicPr>
        <p:blipFill rotWithShape="1">
          <a:blip r:embed="rId2">
            <a:alphaModFix/>
          </a:blip>
          <a:srcRect t="2552" b="2561"/>
          <a:stretch/>
        </p:blipFill>
        <p:spPr>
          <a:xfrm>
            <a:off x="429768" y="1171588"/>
            <a:ext cx="521208" cy="396118"/>
          </a:xfrm>
          <a:prstGeom prst="rect">
            <a:avLst/>
          </a:prstGeom>
          <a:noFill/>
          <a:ln>
            <a:noFill/>
          </a:ln>
        </p:spPr>
      </p:pic>
      <p:pic>
        <p:nvPicPr>
          <p:cNvPr id="845" name="Google Shape;845;p101"/>
          <p:cNvPicPr preferRelativeResize="0"/>
          <p:nvPr/>
        </p:nvPicPr>
        <p:blipFill rotWithShape="1">
          <a:blip r:embed="rId2">
            <a:alphaModFix/>
          </a:blip>
          <a:srcRect t="2552" b="2561"/>
          <a:stretch/>
        </p:blipFill>
        <p:spPr>
          <a:xfrm>
            <a:off x="429768" y="1709650"/>
            <a:ext cx="521208" cy="396118"/>
          </a:xfrm>
          <a:prstGeom prst="rect">
            <a:avLst/>
          </a:prstGeom>
          <a:noFill/>
          <a:ln>
            <a:noFill/>
          </a:ln>
        </p:spPr>
      </p:pic>
      <p:pic>
        <p:nvPicPr>
          <p:cNvPr id="846" name="Google Shape;846;p101"/>
          <p:cNvPicPr preferRelativeResize="0"/>
          <p:nvPr/>
        </p:nvPicPr>
        <p:blipFill rotWithShape="1">
          <a:blip r:embed="rId2">
            <a:alphaModFix/>
          </a:blip>
          <a:srcRect t="2552" b="2561"/>
          <a:stretch/>
        </p:blipFill>
        <p:spPr>
          <a:xfrm>
            <a:off x="429768" y="2205600"/>
            <a:ext cx="521208" cy="396118"/>
          </a:xfrm>
          <a:prstGeom prst="rect">
            <a:avLst/>
          </a:prstGeom>
          <a:noFill/>
          <a:ln>
            <a:noFill/>
          </a:ln>
        </p:spPr>
      </p:pic>
      <p:pic>
        <p:nvPicPr>
          <p:cNvPr id="847" name="Google Shape;847;p101"/>
          <p:cNvPicPr preferRelativeResize="0"/>
          <p:nvPr/>
        </p:nvPicPr>
        <p:blipFill rotWithShape="1">
          <a:blip r:embed="rId2">
            <a:alphaModFix/>
          </a:blip>
          <a:srcRect t="2552" b="2561"/>
          <a:stretch/>
        </p:blipFill>
        <p:spPr>
          <a:xfrm>
            <a:off x="429768" y="2755163"/>
            <a:ext cx="521208" cy="396118"/>
          </a:xfrm>
          <a:prstGeom prst="rect">
            <a:avLst/>
          </a:prstGeom>
          <a:noFill/>
          <a:ln>
            <a:noFill/>
          </a:ln>
        </p:spPr>
      </p:pic>
      <p:pic>
        <p:nvPicPr>
          <p:cNvPr id="848" name="Google Shape;848;p101"/>
          <p:cNvPicPr preferRelativeResize="0"/>
          <p:nvPr/>
        </p:nvPicPr>
        <p:blipFill rotWithShape="1">
          <a:blip r:embed="rId2">
            <a:alphaModFix/>
          </a:blip>
          <a:srcRect t="2552" b="2561"/>
          <a:stretch/>
        </p:blipFill>
        <p:spPr>
          <a:xfrm>
            <a:off x="429768" y="3277788"/>
            <a:ext cx="521208" cy="396118"/>
          </a:xfrm>
          <a:prstGeom prst="rect">
            <a:avLst/>
          </a:prstGeom>
          <a:noFill/>
          <a:ln>
            <a:noFill/>
          </a:ln>
        </p:spPr>
      </p:pic>
      <p:pic>
        <p:nvPicPr>
          <p:cNvPr id="849" name="Google Shape;849;p101"/>
          <p:cNvPicPr preferRelativeResize="0"/>
          <p:nvPr/>
        </p:nvPicPr>
        <p:blipFill rotWithShape="1">
          <a:blip r:embed="rId2">
            <a:alphaModFix/>
          </a:blip>
          <a:srcRect t="2883" b="2891"/>
          <a:stretch/>
        </p:blipFill>
        <p:spPr>
          <a:xfrm>
            <a:off x="429768" y="3794760"/>
            <a:ext cx="520980" cy="393192"/>
          </a:xfrm>
          <a:prstGeom prst="rect">
            <a:avLst/>
          </a:prstGeom>
          <a:noFill/>
          <a:ln>
            <a:noFill/>
          </a:ln>
        </p:spPr>
      </p:pic>
      <p:pic>
        <p:nvPicPr>
          <p:cNvPr id="850" name="Google Shape;850;p101"/>
          <p:cNvPicPr preferRelativeResize="0"/>
          <p:nvPr/>
        </p:nvPicPr>
        <p:blipFill rotWithShape="1">
          <a:blip r:embed="rId2">
            <a:alphaModFix/>
          </a:blip>
          <a:srcRect t="2883" b="2891"/>
          <a:stretch/>
        </p:blipFill>
        <p:spPr>
          <a:xfrm>
            <a:off x="429768" y="4343400"/>
            <a:ext cx="520980"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42. Bullets 1–7 (Blue)">
  <p:cSld name="CUSTOM_2_7_1_3_1_1_1_2_1_1_1">
    <p:spTree>
      <p:nvGrpSpPr>
        <p:cNvPr id="1" name="Shape 851"/>
        <p:cNvGrpSpPr/>
        <p:nvPr/>
      </p:nvGrpSpPr>
      <p:grpSpPr>
        <a:xfrm>
          <a:off x="0" y="0"/>
          <a:ext cx="0" cy="0"/>
          <a:chOff x="0" y="0"/>
          <a:chExt cx="0" cy="0"/>
        </a:xfrm>
      </p:grpSpPr>
      <p:sp>
        <p:nvSpPr>
          <p:cNvPr id="852" name="Google Shape;852;p102"/>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3" name="Google Shape;853;p10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marR="0" lvl="0"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Roboto Medium"/>
                <a:ea typeface="Roboto Medium"/>
                <a:cs typeface="Roboto Medium"/>
                <a:sym typeface="Roboto Medium"/>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54" name="Google Shape;854;p10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marR="0" lvl="0"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cxnSp>
        <p:nvCxnSpPr>
          <p:cNvPr id="855" name="Google Shape;855;p102"/>
          <p:cNvCxnSpPr/>
          <p:nvPr/>
        </p:nvCxnSpPr>
        <p:spPr>
          <a:xfrm>
            <a:off x="274375" y="640080"/>
            <a:ext cx="8595600" cy="10200"/>
          </a:xfrm>
          <a:prstGeom prst="straightConnector1">
            <a:avLst/>
          </a:prstGeom>
          <a:noFill/>
          <a:ln w="9525" cap="flat" cmpd="sng">
            <a:solidFill>
              <a:schemeClr val="dk2"/>
            </a:solidFill>
            <a:prstDash val="solid"/>
            <a:round/>
            <a:headEnd type="none" w="sm" len="sm"/>
            <a:tailEnd type="none" w="sm" len="sm"/>
          </a:ln>
        </p:spPr>
      </p:cxnSp>
      <p:sp>
        <p:nvSpPr>
          <p:cNvPr id="856" name="Google Shape;856;p102"/>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marL="0" marR="0" lvl="0" indent="0" algn="r">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cxnSp>
        <p:nvCxnSpPr>
          <p:cNvPr id="857" name="Google Shape;857;p102"/>
          <p:cNvCxnSpPr/>
          <p:nvPr/>
        </p:nvCxnSpPr>
        <p:spPr>
          <a:xfrm>
            <a:off x="274320" y="4906455"/>
            <a:ext cx="8595600" cy="10200"/>
          </a:xfrm>
          <a:prstGeom prst="straightConnector1">
            <a:avLst/>
          </a:prstGeom>
          <a:noFill/>
          <a:ln w="9525" cap="flat" cmpd="sng">
            <a:solidFill>
              <a:srgbClr val="A9B7C0"/>
            </a:solidFill>
            <a:prstDash val="solid"/>
            <a:round/>
            <a:headEnd type="none" w="sm" len="sm"/>
            <a:tailEnd type="none" w="sm" len="sm"/>
          </a:ln>
        </p:spPr>
      </p:cxnSp>
      <p:sp>
        <p:nvSpPr>
          <p:cNvPr id="858" name="Google Shape;858;p10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marR="0" lvl="0" algn="l"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59" name="Google Shape;859;p102"/>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marR="0" lvl="0" algn="l"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60" name="Google Shape;860;p102"/>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1" name="Google Shape;861;p102"/>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marR="0" lvl="0" algn="l"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62" name="Google Shape;862;p102"/>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3" name="Google Shape;863;p102"/>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marR="0" lvl="0" algn="l"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64" name="Google Shape;864;p102"/>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5" name="Google Shape;865;p102"/>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marR="0" lvl="0" algn="l"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66" name="Google Shape;866;p102"/>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7" name="Google Shape;867;p102"/>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marR="0" lvl="0" algn="l"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68" name="Google Shape;868;p102"/>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9" name="Google Shape;869;p102"/>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marR="0" lvl="0" algn="l"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70" name="Google Shape;870;p102"/>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1" name="Google Shape;871;p102"/>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marR="0" lvl="0" algn="l"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pic>
        <p:nvPicPr>
          <p:cNvPr id="872" name="Google Shape;872;p102"/>
          <p:cNvPicPr preferRelativeResize="0"/>
          <p:nvPr/>
        </p:nvPicPr>
        <p:blipFill rotWithShape="1">
          <a:blip r:embed="rId2">
            <a:alphaModFix/>
          </a:blip>
          <a:srcRect t="1276" b="1275"/>
          <a:stretch/>
        </p:blipFill>
        <p:spPr>
          <a:xfrm>
            <a:off x="429768" y="1171588"/>
            <a:ext cx="521208" cy="396118"/>
          </a:xfrm>
          <a:prstGeom prst="rect">
            <a:avLst/>
          </a:prstGeom>
          <a:noFill/>
          <a:ln>
            <a:noFill/>
          </a:ln>
        </p:spPr>
      </p:pic>
      <p:pic>
        <p:nvPicPr>
          <p:cNvPr id="873" name="Google Shape;873;p102"/>
          <p:cNvPicPr preferRelativeResize="0"/>
          <p:nvPr/>
        </p:nvPicPr>
        <p:blipFill rotWithShape="1">
          <a:blip r:embed="rId2">
            <a:alphaModFix/>
          </a:blip>
          <a:srcRect t="1276" b="1275"/>
          <a:stretch/>
        </p:blipFill>
        <p:spPr>
          <a:xfrm>
            <a:off x="429768" y="1709650"/>
            <a:ext cx="521208" cy="396119"/>
          </a:xfrm>
          <a:prstGeom prst="rect">
            <a:avLst/>
          </a:prstGeom>
          <a:noFill/>
          <a:ln>
            <a:noFill/>
          </a:ln>
        </p:spPr>
      </p:pic>
      <p:pic>
        <p:nvPicPr>
          <p:cNvPr id="874" name="Google Shape;874;p102"/>
          <p:cNvPicPr preferRelativeResize="0"/>
          <p:nvPr/>
        </p:nvPicPr>
        <p:blipFill rotWithShape="1">
          <a:blip r:embed="rId2">
            <a:alphaModFix/>
          </a:blip>
          <a:srcRect t="1276" b="1275"/>
          <a:stretch/>
        </p:blipFill>
        <p:spPr>
          <a:xfrm>
            <a:off x="429768" y="2205600"/>
            <a:ext cx="521208" cy="396118"/>
          </a:xfrm>
          <a:prstGeom prst="rect">
            <a:avLst/>
          </a:prstGeom>
          <a:noFill/>
          <a:ln>
            <a:noFill/>
          </a:ln>
        </p:spPr>
      </p:pic>
      <p:pic>
        <p:nvPicPr>
          <p:cNvPr id="875" name="Google Shape;875;p102"/>
          <p:cNvPicPr preferRelativeResize="0"/>
          <p:nvPr/>
        </p:nvPicPr>
        <p:blipFill rotWithShape="1">
          <a:blip r:embed="rId2">
            <a:alphaModFix/>
          </a:blip>
          <a:srcRect t="1276" b="1275"/>
          <a:stretch/>
        </p:blipFill>
        <p:spPr>
          <a:xfrm>
            <a:off x="429768" y="2755163"/>
            <a:ext cx="521208" cy="396119"/>
          </a:xfrm>
          <a:prstGeom prst="rect">
            <a:avLst/>
          </a:prstGeom>
          <a:noFill/>
          <a:ln>
            <a:noFill/>
          </a:ln>
        </p:spPr>
      </p:pic>
      <p:pic>
        <p:nvPicPr>
          <p:cNvPr id="876" name="Google Shape;876;p102"/>
          <p:cNvPicPr preferRelativeResize="0"/>
          <p:nvPr/>
        </p:nvPicPr>
        <p:blipFill rotWithShape="1">
          <a:blip r:embed="rId2">
            <a:alphaModFix/>
          </a:blip>
          <a:srcRect t="1276" b="1275"/>
          <a:stretch/>
        </p:blipFill>
        <p:spPr>
          <a:xfrm>
            <a:off x="429768" y="3277788"/>
            <a:ext cx="521208" cy="396118"/>
          </a:xfrm>
          <a:prstGeom prst="rect">
            <a:avLst/>
          </a:prstGeom>
          <a:noFill/>
          <a:ln>
            <a:noFill/>
          </a:ln>
        </p:spPr>
      </p:pic>
      <p:pic>
        <p:nvPicPr>
          <p:cNvPr id="877" name="Google Shape;877;p102"/>
          <p:cNvPicPr preferRelativeResize="0"/>
          <p:nvPr/>
        </p:nvPicPr>
        <p:blipFill rotWithShape="1">
          <a:blip r:embed="rId2">
            <a:alphaModFix/>
          </a:blip>
          <a:srcRect t="1616" b="1615"/>
          <a:stretch/>
        </p:blipFill>
        <p:spPr>
          <a:xfrm>
            <a:off x="429768" y="3794760"/>
            <a:ext cx="520980" cy="393192"/>
          </a:xfrm>
          <a:prstGeom prst="rect">
            <a:avLst/>
          </a:prstGeom>
          <a:noFill/>
          <a:ln>
            <a:noFill/>
          </a:ln>
        </p:spPr>
      </p:pic>
      <p:pic>
        <p:nvPicPr>
          <p:cNvPr id="878" name="Google Shape;878;p102"/>
          <p:cNvPicPr preferRelativeResize="0"/>
          <p:nvPr/>
        </p:nvPicPr>
        <p:blipFill rotWithShape="1">
          <a:blip r:embed="rId2">
            <a:alphaModFix/>
          </a:blip>
          <a:srcRect t="1616" b="1615"/>
          <a:stretch/>
        </p:blipFill>
        <p:spPr>
          <a:xfrm>
            <a:off x="429768" y="4343400"/>
            <a:ext cx="520980"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43. Bullets 1–8 (Green)">
  <p:cSld name="CUSTOM_2_7_1_3_1_1_1_1_1_1">
    <p:spTree>
      <p:nvGrpSpPr>
        <p:cNvPr id="1" name="Shape 879"/>
        <p:cNvGrpSpPr/>
        <p:nvPr/>
      </p:nvGrpSpPr>
      <p:grpSpPr>
        <a:xfrm>
          <a:off x="0" y="0"/>
          <a:ext cx="0" cy="0"/>
          <a:chOff x="0" y="0"/>
          <a:chExt cx="0" cy="0"/>
        </a:xfrm>
      </p:grpSpPr>
      <p:sp>
        <p:nvSpPr>
          <p:cNvPr id="880" name="Google Shape;880;p10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marR="0" lvl="0"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Roboto Medium"/>
                <a:ea typeface="Roboto Medium"/>
                <a:cs typeface="Roboto Medium"/>
                <a:sym typeface="Roboto Medium"/>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81" name="Google Shape;881;p10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marR="0" lvl="0"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cxnSp>
        <p:nvCxnSpPr>
          <p:cNvPr id="882" name="Google Shape;882;p103"/>
          <p:cNvCxnSpPr/>
          <p:nvPr/>
        </p:nvCxnSpPr>
        <p:spPr>
          <a:xfrm>
            <a:off x="274375" y="640080"/>
            <a:ext cx="8595600" cy="10200"/>
          </a:xfrm>
          <a:prstGeom prst="straightConnector1">
            <a:avLst/>
          </a:prstGeom>
          <a:noFill/>
          <a:ln w="9525" cap="flat" cmpd="sng">
            <a:solidFill>
              <a:schemeClr val="dk2"/>
            </a:solidFill>
            <a:prstDash val="solid"/>
            <a:round/>
            <a:headEnd type="none" w="sm" len="sm"/>
            <a:tailEnd type="none" w="sm" len="sm"/>
          </a:ln>
        </p:spPr>
      </p:cxnSp>
      <p:sp>
        <p:nvSpPr>
          <p:cNvPr id="883" name="Google Shape;883;p103"/>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marL="0" marR="0" lvl="0" indent="0" algn="r">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cxnSp>
        <p:nvCxnSpPr>
          <p:cNvPr id="884" name="Google Shape;884;p103"/>
          <p:cNvCxnSpPr/>
          <p:nvPr/>
        </p:nvCxnSpPr>
        <p:spPr>
          <a:xfrm>
            <a:off x="274320" y="4906455"/>
            <a:ext cx="8595600" cy="10200"/>
          </a:xfrm>
          <a:prstGeom prst="straightConnector1">
            <a:avLst/>
          </a:prstGeom>
          <a:noFill/>
          <a:ln w="9525" cap="flat" cmpd="sng">
            <a:solidFill>
              <a:srgbClr val="A9B7C0"/>
            </a:solidFill>
            <a:prstDash val="solid"/>
            <a:round/>
            <a:headEnd type="none" w="sm" len="sm"/>
            <a:tailEnd type="none" w="sm" len="sm"/>
          </a:ln>
        </p:spPr>
      </p:cxnSp>
      <p:sp>
        <p:nvSpPr>
          <p:cNvPr id="885" name="Google Shape;885;p10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marR="0" lvl="0" algn="l"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86" name="Google Shape;886;p103"/>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7" name="Google Shape;887;p103"/>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marR="0" lvl="0" algn="l"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88" name="Google Shape;888;p103"/>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9" name="Google Shape;889;p103"/>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marR="0" lvl="0" algn="l"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90" name="Google Shape;890;p103"/>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1" name="Google Shape;891;p103"/>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marR="0" lvl="0" algn="l"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92" name="Google Shape;892;p103"/>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3" name="Google Shape;893;p103"/>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marR="0" lvl="0" algn="l"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94" name="Google Shape;894;p103"/>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5" name="Google Shape;895;p103"/>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marR="0" lvl="0" algn="l"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96" name="Google Shape;896;p103"/>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7" name="Google Shape;897;p103"/>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marR="0" lvl="0" algn="l"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98" name="Google Shape;898;p103"/>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9" name="Google Shape;899;p103"/>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marR="0" lvl="0" algn="l"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0" name="Google Shape;900;p103"/>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1" name="Google Shape;901;p103"/>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marR="0" lvl="0" algn="l"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pic>
        <p:nvPicPr>
          <p:cNvPr id="902" name="Google Shape;902;p103"/>
          <p:cNvPicPr preferRelativeResize="0"/>
          <p:nvPr/>
        </p:nvPicPr>
        <p:blipFill rotWithShape="1">
          <a:blip r:embed="rId2">
            <a:alphaModFix/>
          </a:blip>
          <a:srcRect t="1830" b="1830"/>
          <a:stretch/>
        </p:blipFill>
        <p:spPr>
          <a:xfrm>
            <a:off x="429768" y="1261872"/>
            <a:ext cx="475488" cy="361371"/>
          </a:xfrm>
          <a:prstGeom prst="rect">
            <a:avLst/>
          </a:prstGeom>
          <a:noFill/>
          <a:ln>
            <a:noFill/>
          </a:ln>
        </p:spPr>
      </p:pic>
      <p:pic>
        <p:nvPicPr>
          <p:cNvPr id="903" name="Google Shape;903;p103"/>
          <p:cNvPicPr preferRelativeResize="0"/>
          <p:nvPr/>
        </p:nvPicPr>
        <p:blipFill rotWithShape="1">
          <a:blip r:embed="rId3">
            <a:alphaModFix/>
          </a:blip>
          <a:srcRect t="1047" b="1036"/>
          <a:stretch/>
        </p:blipFill>
        <p:spPr>
          <a:xfrm>
            <a:off x="429768" y="1709928"/>
            <a:ext cx="475488" cy="361371"/>
          </a:xfrm>
          <a:prstGeom prst="rect">
            <a:avLst/>
          </a:prstGeom>
          <a:noFill/>
          <a:ln>
            <a:noFill/>
          </a:ln>
        </p:spPr>
      </p:pic>
      <p:pic>
        <p:nvPicPr>
          <p:cNvPr id="904" name="Google Shape;904;p103"/>
          <p:cNvPicPr preferRelativeResize="0"/>
          <p:nvPr/>
        </p:nvPicPr>
        <p:blipFill rotWithShape="1">
          <a:blip r:embed="rId2">
            <a:alphaModFix/>
          </a:blip>
          <a:srcRect t="1830" b="1830"/>
          <a:stretch/>
        </p:blipFill>
        <p:spPr>
          <a:xfrm>
            <a:off x="429768" y="2129247"/>
            <a:ext cx="475488" cy="361371"/>
          </a:xfrm>
          <a:prstGeom prst="rect">
            <a:avLst/>
          </a:prstGeom>
          <a:noFill/>
          <a:ln>
            <a:noFill/>
          </a:ln>
        </p:spPr>
      </p:pic>
      <p:pic>
        <p:nvPicPr>
          <p:cNvPr id="905" name="Google Shape;905;p103"/>
          <p:cNvPicPr preferRelativeResize="0"/>
          <p:nvPr/>
        </p:nvPicPr>
        <p:blipFill rotWithShape="1">
          <a:blip r:embed="rId3">
            <a:alphaModFix/>
          </a:blip>
          <a:srcRect t="1047" b="1036"/>
          <a:stretch/>
        </p:blipFill>
        <p:spPr>
          <a:xfrm>
            <a:off x="429768" y="2577303"/>
            <a:ext cx="475488" cy="361371"/>
          </a:xfrm>
          <a:prstGeom prst="rect">
            <a:avLst/>
          </a:prstGeom>
          <a:noFill/>
          <a:ln>
            <a:noFill/>
          </a:ln>
        </p:spPr>
      </p:pic>
      <p:pic>
        <p:nvPicPr>
          <p:cNvPr id="906" name="Google Shape;906;p103"/>
          <p:cNvPicPr preferRelativeResize="0"/>
          <p:nvPr/>
        </p:nvPicPr>
        <p:blipFill rotWithShape="1">
          <a:blip r:embed="rId2">
            <a:alphaModFix/>
          </a:blip>
          <a:srcRect t="1830" b="1830"/>
          <a:stretch/>
        </p:blipFill>
        <p:spPr>
          <a:xfrm>
            <a:off x="429768" y="2999232"/>
            <a:ext cx="475488" cy="361371"/>
          </a:xfrm>
          <a:prstGeom prst="rect">
            <a:avLst/>
          </a:prstGeom>
          <a:noFill/>
          <a:ln>
            <a:noFill/>
          </a:ln>
        </p:spPr>
      </p:pic>
      <p:pic>
        <p:nvPicPr>
          <p:cNvPr id="907" name="Google Shape;907;p103"/>
          <p:cNvPicPr preferRelativeResize="0"/>
          <p:nvPr/>
        </p:nvPicPr>
        <p:blipFill rotWithShape="1">
          <a:blip r:embed="rId3">
            <a:alphaModFix/>
          </a:blip>
          <a:srcRect t="1047" b="1036"/>
          <a:stretch/>
        </p:blipFill>
        <p:spPr>
          <a:xfrm>
            <a:off x="429768" y="3438144"/>
            <a:ext cx="475488" cy="361371"/>
          </a:xfrm>
          <a:prstGeom prst="rect">
            <a:avLst/>
          </a:prstGeom>
          <a:noFill/>
          <a:ln>
            <a:noFill/>
          </a:ln>
        </p:spPr>
      </p:pic>
      <p:pic>
        <p:nvPicPr>
          <p:cNvPr id="908" name="Google Shape;908;p103"/>
          <p:cNvPicPr preferRelativeResize="0"/>
          <p:nvPr/>
        </p:nvPicPr>
        <p:blipFill rotWithShape="1">
          <a:blip r:embed="rId2">
            <a:alphaModFix/>
          </a:blip>
          <a:srcRect t="1830" b="1830"/>
          <a:stretch/>
        </p:blipFill>
        <p:spPr>
          <a:xfrm>
            <a:off x="429768" y="3877056"/>
            <a:ext cx="475488" cy="361371"/>
          </a:xfrm>
          <a:prstGeom prst="rect">
            <a:avLst/>
          </a:prstGeom>
          <a:noFill/>
          <a:ln>
            <a:noFill/>
          </a:ln>
        </p:spPr>
      </p:pic>
      <p:pic>
        <p:nvPicPr>
          <p:cNvPr id="909" name="Google Shape;909;p103"/>
          <p:cNvPicPr preferRelativeResize="0"/>
          <p:nvPr/>
        </p:nvPicPr>
        <p:blipFill rotWithShape="1">
          <a:blip r:embed="rId3">
            <a:alphaModFix/>
          </a:blip>
          <a:srcRect t="1047" b="1036"/>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44. Bullets 1–8 (Yellow/Green)">
  <p:cSld name="CUSTOM_2_7_1_3_1_1_1_1_1_1_1">
    <p:spTree>
      <p:nvGrpSpPr>
        <p:cNvPr id="1" name="Shape 910"/>
        <p:cNvGrpSpPr/>
        <p:nvPr/>
      </p:nvGrpSpPr>
      <p:grpSpPr>
        <a:xfrm>
          <a:off x="0" y="0"/>
          <a:ext cx="0" cy="0"/>
          <a:chOff x="0" y="0"/>
          <a:chExt cx="0" cy="0"/>
        </a:xfrm>
      </p:grpSpPr>
      <p:sp>
        <p:nvSpPr>
          <p:cNvPr id="911" name="Google Shape;911;p10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marR="0" lvl="0"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Roboto Medium"/>
                <a:ea typeface="Roboto Medium"/>
                <a:cs typeface="Roboto Medium"/>
                <a:sym typeface="Roboto Medium"/>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12" name="Google Shape;912;p10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marR="0" lvl="0"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cxnSp>
        <p:nvCxnSpPr>
          <p:cNvPr id="913" name="Google Shape;913;p104"/>
          <p:cNvCxnSpPr/>
          <p:nvPr/>
        </p:nvCxnSpPr>
        <p:spPr>
          <a:xfrm>
            <a:off x="274375" y="640080"/>
            <a:ext cx="8595600" cy="10200"/>
          </a:xfrm>
          <a:prstGeom prst="straightConnector1">
            <a:avLst/>
          </a:prstGeom>
          <a:noFill/>
          <a:ln w="9525" cap="flat" cmpd="sng">
            <a:solidFill>
              <a:schemeClr val="dk2"/>
            </a:solidFill>
            <a:prstDash val="solid"/>
            <a:round/>
            <a:headEnd type="none" w="sm" len="sm"/>
            <a:tailEnd type="none" w="sm" len="sm"/>
          </a:ln>
        </p:spPr>
      </p:cxnSp>
      <p:sp>
        <p:nvSpPr>
          <p:cNvPr id="914" name="Google Shape;914;p104"/>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marL="0" marR="0" lvl="0" indent="0" algn="r">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cxnSp>
        <p:nvCxnSpPr>
          <p:cNvPr id="915" name="Google Shape;915;p104"/>
          <p:cNvCxnSpPr/>
          <p:nvPr/>
        </p:nvCxnSpPr>
        <p:spPr>
          <a:xfrm>
            <a:off x="274320" y="4906455"/>
            <a:ext cx="8595600" cy="10200"/>
          </a:xfrm>
          <a:prstGeom prst="straightConnector1">
            <a:avLst/>
          </a:prstGeom>
          <a:noFill/>
          <a:ln w="9525" cap="flat" cmpd="sng">
            <a:solidFill>
              <a:srgbClr val="A9B7C0"/>
            </a:solidFill>
            <a:prstDash val="solid"/>
            <a:round/>
            <a:headEnd type="none" w="sm" len="sm"/>
            <a:tailEnd type="none" w="sm" len="sm"/>
          </a:ln>
        </p:spPr>
      </p:cxnSp>
      <p:sp>
        <p:nvSpPr>
          <p:cNvPr id="916" name="Google Shape;916;p10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marR="0" lvl="0" algn="l"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17" name="Google Shape;917;p104"/>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8" name="Google Shape;918;p104"/>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marR="0" lvl="0" algn="l"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19" name="Google Shape;919;p104"/>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0" name="Google Shape;920;p104"/>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marR="0" lvl="0" algn="l"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21" name="Google Shape;921;p104"/>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2" name="Google Shape;922;p104"/>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marR="0" lvl="0" algn="l"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23" name="Google Shape;923;p104"/>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4" name="Google Shape;924;p104"/>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marR="0" lvl="0" algn="l"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25" name="Google Shape;925;p104"/>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6" name="Google Shape;926;p104"/>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marR="0" lvl="0" algn="l"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27" name="Google Shape;927;p104"/>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8" name="Google Shape;928;p104"/>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marR="0" lvl="0" algn="l"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29" name="Google Shape;929;p104"/>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0" name="Google Shape;930;p104"/>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marR="0" lvl="0" algn="l"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31" name="Google Shape;931;p104"/>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2" name="Google Shape;932;p104"/>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marR="0" lvl="0" algn="l"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pic>
        <p:nvPicPr>
          <p:cNvPr id="933" name="Google Shape;933;p104"/>
          <p:cNvPicPr preferRelativeResize="0"/>
          <p:nvPr/>
        </p:nvPicPr>
        <p:blipFill rotWithShape="1">
          <a:blip r:embed="rId2">
            <a:alphaModFix/>
          </a:blip>
          <a:srcRect t="1830" b="1830"/>
          <a:stretch/>
        </p:blipFill>
        <p:spPr>
          <a:xfrm>
            <a:off x="429768" y="1261872"/>
            <a:ext cx="475488" cy="361371"/>
          </a:xfrm>
          <a:prstGeom prst="rect">
            <a:avLst/>
          </a:prstGeom>
          <a:noFill/>
          <a:ln>
            <a:noFill/>
          </a:ln>
        </p:spPr>
      </p:pic>
      <p:pic>
        <p:nvPicPr>
          <p:cNvPr id="934" name="Google Shape;934;p104"/>
          <p:cNvPicPr preferRelativeResize="0"/>
          <p:nvPr/>
        </p:nvPicPr>
        <p:blipFill rotWithShape="1">
          <a:blip r:embed="rId2">
            <a:alphaModFix/>
          </a:blip>
          <a:srcRect t="1830" b="1830"/>
          <a:stretch/>
        </p:blipFill>
        <p:spPr>
          <a:xfrm>
            <a:off x="429768" y="1709928"/>
            <a:ext cx="475488" cy="361371"/>
          </a:xfrm>
          <a:prstGeom prst="rect">
            <a:avLst/>
          </a:prstGeom>
          <a:noFill/>
          <a:ln>
            <a:noFill/>
          </a:ln>
        </p:spPr>
      </p:pic>
      <p:pic>
        <p:nvPicPr>
          <p:cNvPr id="935" name="Google Shape;935;p104"/>
          <p:cNvPicPr preferRelativeResize="0"/>
          <p:nvPr/>
        </p:nvPicPr>
        <p:blipFill rotWithShape="1">
          <a:blip r:embed="rId2">
            <a:alphaModFix/>
          </a:blip>
          <a:srcRect t="1830" b="1830"/>
          <a:stretch/>
        </p:blipFill>
        <p:spPr>
          <a:xfrm>
            <a:off x="429768" y="2129247"/>
            <a:ext cx="475488" cy="361371"/>
          </a:xfrm>
          <a:prstGeom prst="rect">
            <a:avLst/>
          </a:prstGeom>
          <a:noFill/>
          <a:ln>
            <a:noFill/>
          </a:ln>
        </p:spPr>
      </p:pic>
      <p:pic>
        <p:nvPicPr>
          <p:cNvPr id="936" name="Google Shape;936;p104"/>
          <p:cNvPicPr preferRelativeResize="0"/>
          <p:nvPr/>
        </p:nvPicPr>
        <p:blipFill rotWithShape="1">
          <a:blip r:embed="rId2">
            <a:alphaModFix/>
          </a:blip>
          <a:srcRect t="1830" b="1830"/>
          <a:stretch/>
        </p:blipFill>
        <p:spPr>
          <a:xfrm>
            <a:off x="429768" y="2577303"/>
            <a:ext cx="475488" cy="361371"/>
          </a:xfrm>
          <a:prstGeom prst="rect">
            <a:avLst/>
          </a:prstGeom>
          <a:noFill/>
          <a:ln>
            <a:noFill/>
          </a:ln>
        </p:spPr>
      </p:pic>
      <p:pic>
        <p:nvPicPr>
          <p:cNvPr id="937" name="Google Shape;937;p104"/>
          <p:cNvPicPr preferRelativeResize="0"/>
          <p:nvPr/>
        </p:nvPicPr>
        <p:blipFill rotWithShape="1">
          <a:blip r:embed="rId2">
            <a:alphaModFix/>
          </a:blip>
          <a:srcRect t="1830" b="1830"/>
          <a:stretch/>
        </p:blipFill>
        <p:spPr>
          <a:xfrm>
            <a:off x="429768" y="2999232"/>
            <a:ext cx="475488" cy="361371"/>
          </a:xfrm>
          <a:prstGeom prst="rect">
            <a:avLst/>
          </a:prstGeom>
          <a:noFill/>
          <a:ln>
            <a:noFill/>
          </a:ln>
        </p:spPr>
      </p:pic>
      <p:pic>
        <p:nvPicPr>
          <p:cNvPr id="938" name="Google Shape;938;p104"/>
          <p:cNvPicPr preferRelativeResize="0"/>
          <p:nvPr/>
        </p:nvPicPr>
        <p:blipFill rotWithShape="1">
          <a:blip r:embed="rId2">
            <a:alphaModFix/>
          </a:blip>
          <a:srcRect t="1830" b="1830"/>
          <a:stretch/>
        </p:blipFill>
        <p:spPr>
          <a:xfrm>
            <a:off x="429768" y="3438144"/>
            <a:ext cx="475488" cy="361371"/>
          </a:xfrm>
          <a:prstGeom prst="rect">
            <a:avLst/>
          </a:prstGeom>
          <a:noFill/>
          <a:ln>
            <a:noFill/>
          </a:ln>
        </p:spPr>
      </p:pic>
      <p:pic>
        <p:nvPicPr>
          <p:cNvPr id="939" name="Google Shape;939;p104"/>
          <p:cNvPicPr preferRelativeResize="0"/>
          <p:nvPr/>
        </p:nvPicPr>
        <p:blipFill rotWithShape="1">
          <a:blip r:embed="rId2">
            <a:alphaModFix/>
          </a:blip>
          <a:srcRect t="1830" b="1830"/>
          <a:stretch/>
        </p:blipFill>
        <p:spPr>
          <a:xfrm>
            <a:off x="429768" y="3877056"/>
            <a:ext cx="475488" cy="361371"/>
          </a:xfrm>
          <a:prstGeom prst="rect">
            <a:avLst/>
          </a:prstGeom>
          <a:noFill/>
          <a:ln>
            <a:noFill/>
          </a:ln>
        </p:spPr>
      </p:pic>
      <p:pic>
        <p:nvPicPr>
          <p:cNvPr id="940" name="Google Shape;940;p104"/>
          <p:cNvPicPr preferRelativeResize="0"/>
          <p:nvPr/>
        </p:nvPicPr>
        <p:blipFill rotWithShape="1">
          <a:blip r:embed="rId2">
            <a:alphaModFix/>
          </a:blip>
          <a:srcRect t="1830" b="1830"/>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45. Bullets 1–8 (Gray)">
  <p:cSld name="CUSTOM_2_7_1_3_1_1_1_1_1_1_1_1">
    <p:spTree>
      <p:nvGrpSpPr>
        <p:cNvPr id="1" name="Shape 941"/>
        <p:cNvGrpSpPr/>
        <p:nvPr/>
      </p:nvGrpSpPr>
      <p:grpSpPr>
        <a:xfrm>
          <a:off x="0" y="0"/>
          <a:ext cx="0" cy="0"/>
          <a:chOff x="0" y="0"/>
          <a:chExt cx="0" cy="0"/>
        </a:xfrm>
      </p:grpSpPr>
      <p:sp>
        <p:nvSpPr>
          <p:cNvPr id="942" name="Google Shape;942;p10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marR="0" lvl="0"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Roboto Medium"/>
                <a:ea typeface="Roboto Medium"/>
                <a:cs typeface="Roboto Medium"/>
                <a:sym typeface="Roboto Medium"/>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43" name="Google Shape;943;p10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marR="0" lvl="0"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cxnSp>
        <p:nvCxnSpPr>
          <p:cNvPr id="944" name="Google Shape;944;p105"/>
          <p:cNvCxnSpPr/>
          <p:nvPr/>
        </p:nvCxnSpPr>
        <p:spPr>
          <a:xfrm>
            <a:off x="274375" y="640080"/>
            <a:ext cx="8595600" cy="10200"/>
          </a:xfrm>
          <a:prstGeom prst="straightConnector1">
            <a:avLst/>
          </a:prstGeom>
          <a:noFill/>
          <a:ln w="9525" cap="flat" cmpd="sng">
            <a:solidFill>
              <a:schemeClr val="dk2"/>
            </a:solidFill>
            <a:prstDash val="solid"/>
            <a:round/>
            <a:headEnd type="none" w="sm" len="sm"/>
            <a:tailEnd type="none" w="sm" len="sm"/>
          </a:ln>
        </p:spPr>
      </p:cxnSp>
      <p:sp>
        <p:nvSpPr>
          <p:cNvPr id="945" name="Google Shape;945;p105"/>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marL="0" marR="0" lvl="0" indent="0" algn="r">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cxnSp>
        <p:nvCxnSpPr>
          <p:cNvPr id="946" name="Google Shape;946;p105"/>
          <p:cNvCxnSpPr/>
          <p:nvPr/>
        </p:nvCxnSpPr>
        <p:spPr>
          <a:xfrm>
            <a:off x="274320" y="4906455"/>
            <a:ext cx="8595600" cy="10200"/>
          </a:xfrm>
          <a:prstGeom prst="straightConnector1">
            <a:avLst/>
          </a:prstGeom>
          <a:noFill/>
          <a:ln w="9525" cap="flat" cmpd="sng">
            <a:solidFill>
              <a:srgbClr val="A9B7C0"/>
            </a:solidFill>
            <a:prstDash val="solid"/>
            <a:round/>
            <a:headEnd type="none" w="sm" len="sm"/>
            <a:tailEnd type="none" w="sm" len="sm"/>
          </a:ln>
        </p:spPr>
      </p:cxnSp>
      <p:sp>
        <p:nvSpPr>
          <p:cNvPr id="947" name="Google Shape;947;p10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marR="0" lvl="0" algn="l"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48" name="Google Shape;948;p105"/>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9" name="Google Shape;949;p105"/>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marR="0" lvl="0" algn="l"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50" name="Google Shape;950;p105"/>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1" name="Google Shape;951;p105"/>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marR="0" lvl="0" algn="l"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52" name="Google Shape;952;p105"/>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3" name="Google Shape;953;p105"/>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marR="0" lvl="0" algn="l"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54" name="Google Shape;954;p105"/>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5" name="Google Shape;955;p105"/>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marR="0" lvl="0" algn="l"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56" name="Google Shape;956;p105"/>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7" name="Google Shape;957;p105"/>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marR="0" lvl="0" algn="l"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58" name="Google Shape;958;p105"/>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9" name="Google Shape;959;p105"/>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marR="0" lvl="0" algn="l"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60" name="Google Shape;960;p105"/>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1" name="Google Shape;961;p105"/>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marR="0" lvl="0" algn="l"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62" name="Google Shape;962;p105"/>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3" name="Google Shape;963;p105"/>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marR="0" lvl="0" algn="l"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pic>
        <p:nvPicPr>
          <p:cNvPr id="964" name="Google Shape;964;p105"/>
          <p:cNvPicPr preferRelativeResize="0"/>
          <p:nvPr/>
        </p:nvPicPr>
        <p:blipFill rotWithShape="1">
          <a:blip r:embed="rId2">
            <a:alphaModFix/>
          </a:blip>
          <a:srcRect t="2552" b="2561"/>
          <a:stretch/>
        </p:blipFill>
        <p:spPr>
          <a:xfrm>
            <a:off x="429768" y="1261872"/>
            <a:ext cx="475488" cy="361371"/>
          </a:xfrm>
          <a:prstGeom prst="rect">
            <a:avLst/>
          </a:prstGeom>
          <a:noFill/>
          <a:ln>
            <a:noFill/>
          </a:ln>
        </p:spPr>
      </p:pic>
      <p:pic>
        <p:nvPicPr>
          <p:cNvPr id="965" name="Google Shape;965;p105"/>
          <p:cNvPicPr preferRelativeResize="0"/>
          <p:nvPr/>
        </p:nvPicPr>
        <p:blipFill rotWithShape="1">
          <a:blip r:embed="rId2">
            <a:alphaModFix/>
          </a:blip>
          <a:srcRect t="2552" b="2561"/>
          <a:stretch/>
        </p:blipFill>
        <p:spPr>
          <a:xfrm>
            <a:off x="429768" y="1709928"/>
            <a:ext cx="475488" cy="361371"/>
          </a:xfrm>
          <a:prstGeom prst="rect">
            <a:avLst/>
          </a:prstGeom>
          <a:noFill/>
          <a:ln>
            <a:noFill/>
          </a:ln>
        </p:spPr>
      </p:pic>
      <p:pic>
        <p:nvPicPr>
          <p:cNvPr id="966" name="Google Shape;966;p105"/>
          <p:cNvPicPr preferRelativeResize="0"/>
          <p:nvPr/>
        </p:nvPicPr>
        <p:blipFill rotWithShape="1">
          <a:blip r:embed="rId2">
            <a:alphaModFix/>
          </a:blip>
          <a:srcRect t="2552" b="2561"/>
          <a:stretch/>
        </p:blipFill>
        <p:spPr>
          <a:xfrm>
            <a:off x="429768" y="2129247"/>
            <a:ext cx="475488" cy="361371"/>
          </a:xfrm>
          <a:prstGeom prst="rect">
            <a:avLst/>
          </a:prstGeom>
          <a:noFill/>
          <a:ln>
            <a:noFill/>
          </a:ln>
        </p:spPr>
      </p:pic>
      <p:pic>
        <p:nvPicPr>
          <p:cNvPr id="967" name="Google Shape;967;p105"/>
          <p:cNvPicPr preferRelativeResize="0"/>
          <p:nvPr/>
        </p:nvPicPr>
        <p:blipFill rotWithShape="1">
          <a:blip r:embed="rId2">
            <a:alphaModFix/>
          </a:blip>
          <a:srcRect t="2552" b="2561"/>
          <a:stretch/>
        </p:blipFill>
        <p:spPr>
          <a:xfrm>
            <a:off x="429768" y="2577303"/>
            <a:ext cx="475488" cy="361371"/>
          </a:xfrm>
          <a:prstGeom prst="rect">
            <a:avLst/>
          </a:prstGeom>
          <a:noFill/>
          <a:ln>
            <a:noFill/>
          </a:ln>
        </p:spPr>
      </p:pic>
      <p:pic>
        <p:nvPicPr>
          <p:cNvPr id="968" name="Google Shape;968;p105"/>
          <p:cNvPicPr preferRelativeResize="0"/>
          <p:nvPr/>
        </p:nvPicPr>
        <p:blipFill rotWithShape="1">
          <a:blip r:embed="rId2">
            <a:alphaModFix/>
          </a:blip>
          <a:srcRect t="2552" b="2561"/>
          <a:stretch/>
        </p:blipFill>
        <p:spPr>
          <a:xfrm>
            <a:off x="429768" y="2999232"/>
            <a:ext cx="475488" cy="361371"/>
          </a:xfrm>
          <a:prstGeom prst="rect">
            <a:avLst/>
          </a:prstGeom>
          <a:noFill/>
          <a:ln>
            <a:noFill/>
          </a:ln>
        </p:spPr>
      </p:pic>
      <p:pic>
        <p:nvPicPr>
          <p:cNvPr id="969" name="Google Shape;969;p105"/>
          <p:cNvPicPr preferRelativeResize="0"/>
          <p:nvPr/>
        </p:nvPicPr>
        <p:blipFill rotWithShape="1">
          <a:blip r:embed="rId2">
            <a:alphaModFix/>
          </a:blip>
          <a:srcRect t="2552" b="2561"/>
          <a:stretch/>
        </p:blipFill>
        <p:spPr>
          <a:xfrm>
            <a:off x="429768" y="3438144"/>
            <a:ext cx="475488" cy="361371"/>
          </a:xfrm>
          <a:prstGeom prst="rect">
            <a:avLst/>
          </a:prstGeom>
          <a:noFill/>
          <a:ln>
            <a:noFill/>
          </a:ln>
        </p:spPr>
      </p:pic>
      <p:pic>
        <p:nvPicPr>
          <p:cNvPr id="970" name="Google Shape;970;p105"/>
          <p:cNvPicPr preferRelativeResize="0"/>
          <p:nvPr/>
        </p:nvPicPr>
        <p:blipFill rotWithShape="1">
          <a:blip r:embed="rId2">
            <a:alphaModFix/>
          </a:blip>
          <a:srcRect t="2552" b="2561"/>
          <a:stretch/>
        </p:blipFill>
        <p:spPr>
          <a:xfrm>
            <a:off x="429768" y="3877056"/>
            <a:ext cx="475488" cy="361371"/>
          </a:xfrm>
          <a:prstGeom prst="rect">
            <a:avLst/>
          </a:prstGeom>
          <a:noFill/>
          <a:ln>
            <a:noFill/>
          </a:ln>
        </p:spPr>
      </p:pic>
      <p:pic>
        <p:nvPicPr>
          <p:cNvPr id="971" name="Google Shape;971;p105"/>
          <p:cNvPicPr preferRelativeResize="0"/>
          <p:nvPr/>
        </p:nvPicPr>
        <p:blipFill rotWithShape="1">
          <a:blip r:embed="rId2">
            <a:alphaModFix/>
          </a:blip>
          <a:srcRect t="2552" b="2561"/>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46. Bullets 1–8 (Blue)">
  <p:cSld name="CUSTOM_2_7_1_3_1_1_1_1_1_1_1_1_1">
    <p:spTree>
      <p:nvGrpSpPr>
        <p:cNvPr id="1" name="Shape 972"/>
        <p:cNvGrpSpPr/>
        <p:nvPr/>
      </p:nvGrpSpPr>
      <p:grpSpPr>
        <a:xfrm>
          <a:off x="0" y="0"/>
          <a:ext cx="0" cy="0"/>
          <a:chOff x="0" y="0"/>
          <a:chExt cx="0" cy="0"/>
        </a:xfrm>
      </p:grpSpPr>
      <p:sp>
        <p:nvSpPr>
          <p:cNvPr id="973" name="Google Shape;973;p10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marR="0" lvl="0"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Roboto Medium"/>
                <a:ea typeface="Roboto Medium"/>
                <a:cs typeface="Roboto Medium"/>
                <a:sym typeface="Roboto Medium"/>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74" name="Google Shape;974;p10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marR="0" lvl="0"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cxnSp>
        <p:nvCxnSpPr>
          <p:cNvPr id="975" name="Google Shape;975;p106"/>
          <p:cNvCxnSpPr/>
          <p:nvPr/>
        </p:nvCxnSpPr>
        <p:spPr>
          <a:xfrm>
            <a:off x="274375" y="640080"/>
            <a:ext cx="8595600" cy="10200"/>
          </a:xfrm>
          <a:prstGeom prst="straightConnector1">
            <a:avLst/>
          </a:prstGeom>
          <a:noFill/>
          <a:ln w="9525" cap="flat" cmpd="sng">
            <a:solidFill>
              <a:schemeClr val="dk2"/>
            </a:solidFill>
            <a:prstDash val="solid"/>
            <a:round/>
            <a:headEnd type="none" w="sm" len="sm"/>
            <a:tailEnd type="none" w="sm" len="sm"/>
          </a:ln>
        </p:spPr>
      </p:cxnSp>
      <p:sp>
        <p:nvSpPr>
          <p:cNvPr id="976" name="Google Shape;976;p106"/>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marL="0" marR="0" lvl="0" indent="0" algn="r">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cxnSp>
        <p:nvCxnSpPr>
          <p:cNvPr id="977" name="Google Shape;977;p106"/>
          <p:cNvCxnSpPr/>
          <p:nvPr/>
        </p:nvCxnSpPr>
        <p:spPr>
          <a:xfrm>
            <a:off x="274320" y="4906455"/>
            <a:ext cx="8595600" cy="10200"/>
          </a:xfrm>
          <a:prstGeom prst="straightConnector1">
            <a:avLst/>
          </a:prstGeom>
          <a:noFill/>
          <a:ln w="9525" cap="flat" cmpd="sng">
            <a:solidFill>
              <a:srgbClr val="A9B7C0"/>
            </a:solidFill>
            <a:prstDash val="solid"/>
            <a:round/>
            <a:headEnd type="none" w="sm" len="sm"/>
            <a:tailEnd type="none" w="sm" len="sm"/>
          </a:ln>
        </p:spPr>
      </p:cxnSp>
      <p:sp>
        <p:nvSpPr>
          <p:cNvPr id="978" name="Google Shape;978;p10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marR="0" lvl="0" algn="l"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79" name="Google Shape;979;p106"/>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0" name="Google Shape;980;p106"/>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marR="0" lvl="0" algn="l"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81" name="Google Shape;981;p106"/>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2" name="Google Shape;982;p106"/>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marR="0" lvl="0" algn="l"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83" name="Google Shape;983;p106"/>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4" name="Google Shape;984;p106"/>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marR="0" lvl="0" algn="l"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85" name="Google Shape;985;p106"/>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6" name="Google Shape;986;p106"/>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marR="0" lvl="0" algn="l"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87" name="Google Shape;987;p106"/>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8" name="Google Shape;988;p106"/>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marR="0" lvl="0" algn="l"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89" name="Google Shape;989;p106"/>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0" name="Google Shape;990;p106"/>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marR="0" lvl="0" algn="l"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1" name="Google Shape;991;p106"/>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2" name="Google Shape;992;p106"/>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marR="0" lvl="0" algn="l"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3" name="Google Shape;993;p106"/>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4" name="Google Shape;994;p106"/>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marR="0" lvl="0" algn="l"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pic>
        <p:nvPicPr>
          <p:cNvPr id="995" name="Google Shape;995;p106"/>
          <p:cNvPicPr preferRelativeResize="0"/>
          <p:nvPr/>
        </p:nvPicPr>
        <p:blipFill rotWithShape="1">
          <a:blip r:embed="rId2">
            <a:alphaModFix/>
          </a:blip>
          <a:srcRect t="1276" b="1275"/>
          <a:stretch/>
        </p:blipFill>
        <p:spPr>
          <a:xfrm>
            <a:off x="429768" y="1261872"/>
            <a:ext cx="475488" cy="361371"/>
          </a:xfrm>
          <a:prstGeom prst="rect">
            <a:avLst/>
          </a:prstGeom>
          <a:noFill/>
          <a:ln>
            <a:noFill/>
          </a:ln>
        </p:spPr>
      </p:pic>
      <p:pic>
        <p:nvPicPr>
          <p:cNvPr id="996" name="Google Shape;996;p106"/>
          <p:cNvPicPr preferRelativeResize="0"/>
          <p:nvPr/>
        </p:nvPicPr>
        <p:blipFill rotWithShape="1">
          <a:blip r:embed="rId2">
            <a:alphaModFix/>
          </a:blip>
          <a:srcRect t="1276" b="1275"/>
          <a:stretch/>
        </p:blipFill>
        <p:spPr>
          <a:xfrm>
            <a:off x="429768" y="1709928"/>
            <a:ext cx="475488" cy="361371"/>
          </a:xfrm>
          <a:prstGeom prst="rect">
            <a:avLst/>
          </a:prstGeom>
          <a:noFill/>
          <a:ln>
            <a:noFill/>
          </a:ln>
        </p:spPr>
      </p:pic>
      <p:pic>
        <p:nvPicPr>
          <p:cNvPr id="997" name="Google Shape;997;p106"/>
          <p:cNvPicPr preferRelativeResize="0"/>
          <p:nvPr/>
        </p:nvPicPr>
        <p:blipFill rotWithShape="1">
          <a:blip r:embed="rId2">
            <a:alphaModFix/>
          </a:blip>
          <a:srcRect t="1276" b="1275"/>
          <a:stretch/>
        </p:blipFill>
        <p:spPr>
          <a:xfrm>
            <a:off x="429768" y="2129247"/>
            <a:ext cx="475488" cy="361371"/>
          </a:xfrm>
          <a:prstGeom prst="rect">
            <a:avLst/>
          </a:prstGeom>
          <a:noFill/>
          <a:ln>
            <a:noFill/>
          </a:ln>
        </p:spPr>
      </p:pic>
      <p:pic>
        <p:nvPicPr>
          <p:cNvPr id="998" name="Google Shape;998;p106"/>
          <p:cNvPicPr preferRelativeResize="0"/>
          <p:nvPr/>
        </p:nvPicPr>
        <p:blipFill rotWithShape="1">
          <a:blip r:embed="rId2">
            <a:alphaModFix/>
          </a:blip>
          <a:srcRect t="1276" b="1275"/>
          <a:stretch/>
        </p:blipFill>
        <p:spPr>
          <a:xfrm>
            <a:off x="429768" y="2577303"/>
            <a:ext cx="475488" cy="361371"/>
          </a:xfrm>
          <a:prstGeom prst="rect">
            <a:avLst/>
          </a:prstGeom>
          <a:noFill/>
          <a:ln>
            <a:noFill/>
          </a:ln>
        </p:spPr>
      </p:pic>
      <p:pic>
        <p:nvPicPr>
          <p:cNvPr id="999" name="Google Shape;999;p106"/>
          <p:cNvPicPr preferRelativeResize="0"/>
          <p:nvPr/>
        </p:nvPicPr>
        <p:blipFill rotWithShape="1">
          <a:blip r:embed="rId2">
            <a:alphaModFix/>
          </a:blip>
          <a:srcRect t="1276" b="1275"/>
          <a:stretch/>
        </p:blipFill>
        <p:spPr>
          <a:xfrm>
            <a:off x="429768" y="2999232"/>
            <a:ext cx="475488" cy="361371"/>
          </a:xfrm>
          <a:prstGeom prst="rect">
            <a:avLst/>
          </a:prstGeom>
          <a:noFill/>
          <a:ln>
            <a:noFill/>
          </a:ln>
        </p:spPr>
      </p:pic>
      <p:pic>
        <p:nvPicPr>
          <p:cNvPr id="1000" name="Google Shape;1000;p106"/>
          <p:cNvPicPr preferRelativeResize="0"/>
          <p:nvPr/>
        </p:nvPicPr>
        <p:blipFill rotWithShape="1">
          <a:blip r:embed="rId2">
            <a:alphaModFix/>
          </a:blip>
          <a:srcRect t="1276" b="1275"/>
          <a:stretch/>
        </p:blipFill>
        <p:spPr>
          <a:xfrm>
            <a:off x="429768" y="3438144"/>
            <a:ext cx="475488" cy="361371"/>
          </a:xfrm>
          <a:prstGeom prst="rect">
            <a:avLst/>
          </a:prstGeom>
          <a:noFill/>
          <a:ln>
            <a:noFill/>
          </a:ln>
        </p:spPr>
      </p:pic>
      <p:pic>
        <p:nvPicPr>
          <p:cNvPr id="1001" name="Google Shape;1001;p106"/>
          <p:cNvPicPr preferRelativeResize="0"/>
          <p:nvPr/>
        </p:nvPicPr>
        <p:blipFill rotWithShape="1">
          <a:blip r:embed="rId2">
            <a:alphaModFix/>
          </a:blip>
          <a:srcRect t="1276" b="1275"/>
          <a:stretch/>
        </p:blipFill>
        <p:spPr>
          <a:xfrm>
            <a:off x="429768" y="3877056"/>
            <a:ext cx="475488" cy="361371"/>
          </a:xfrm>
          <a:prstGeom prst="rect">
            <a:avLst/>
          </a:prstGeom>
          <a:noFill/>
          <a:ln>
            <a:noFill/>
          </a:ln>
        </p:spPr>
      </p:pic>
      <p:pic>
        <p:nvPicPr>
          <p:cNvPr id="1002" name="Google Shape;1002;p106"/>
          <p:cNvPicPr preferRelativeResize="0"/>
          <p:nvPr/>
        </p:nvPicPr>
        <p:blipFill rotWithShape="1">
          <a:blip r:embed="rId2">
            <a:alphaModFix/>
          </a:blip>
          <a:srcRect t="1276" b="1275"/>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007"/>
        <p:cNvGrpSpPr/>
        <p:nvPr/>
      </p:nvGrpSpPr>
      <p:grpSpPr>
        <a:xfrm>
          <a:off x="0" y="0"/>
          <a:ext cx="0" cy="0"/>
          <a:chOff x="0" y="0"/>
          <a:chExt cx="0" cy="0"/>
        </a:xfrm>
      </p:grpSpPr>
      <p:sp>
        <p:nvSpPr>
          <p:cNvPr id="1008" name="Google Shape;1008;p108"/>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009" name="Google Shape;1009;p108"/>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010" name="Google Shape;1010;p10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011"/>
        <p:cNvGrpSpPr/>
        <p:nvPr/>
      </p:nvGrpSpPr>
      <p:grpSpPr>
        <a:xfrm>
          <a:off x="0" y="0"/>
          <a:ext cx="0" cy="0"/>
          <a:chOff x="0" y="0"/>
          <a:chExt cx="0" cy="0"/>
        </a:xfrm>
      </p:grpSpPr>
      <p:sp>
        <p:nvSpPr>
          <p:cNvPr id="1012" name="Google Shape;1012;p109"/>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1013" name="Google Shape;1013;p10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31. Bullets 1–5 (Green)">
  <p:cSld name="CUSTOM_2_7_1_4_1">
    <p:spTree>
      <p:nvGrpSpPr>
        <p:cNvPr id="1" name="Shape 37"/>
        <p:cNvGrpSpPr/>
        <p:nvPr/>
      </p:nvGrpSpPr>
      <p:grpSpPr>
        <a:xfrm>
          <a:off x="0" y="0"/>
          <a:ext cx="0" cy="0"/>
          <a:chOff x="0" y="0"/>
          <a:chExt cx="0" cy="0"/>
        </a:xfrm>
      </p:grpSpPr>
      <p:sp>
        <p:nvSpPr>
          <p:cNvPr id="38" name="Google Shape;38;p64"/>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 name="Google Shape;39;p6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marR="0" lvl="0"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Roboto Medium"/>
                <a:ea typeface="Roboto Medium"/>
                <a:cs typeface="Roboto Medium"/>
                <a:sym typeface="Roboto Medium"/>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0" name="Google Shape;40;p6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marR="0" lvl="0"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cxnSp>
        <p:nvCxnSpPr>
          <p:cNvPr id="41" name="Google Shape;41;p64"/>
          <p:cNvCxnSpPr/>
          <p:nvPr/>
        </p:nvCxnSpPr>
        <p:spPr>
          <a:xfrm>
            <a:off x="274375" y="640080"/>
            <a:ext cx="8595600" cy="10200"/>
          </a:xfrm>
          <a:prstGeom prst="straightConnector1">
            <a:avLst/>
          </a:prstGeom>
          <a:noFill/>
          <a:ln w="9525" cap="flat" cmpd="sng">
            <a:solidFill>
              <a:schemeClr val="dk2"/>
            </a:solidFill>
            <a:prstDash val="solid"/>
            <a:round/>
            <a:headEnd type="none" w="sm" len="sm"/>
            <a:tailEnd type="none" w="sm" len="sm"/>
          </a:ln>
        </p:spPr>
      </p:cxnSp>
      <p:sp>
        <p:nvSpPr>
          <p:cNvPr id="42" name="Google Shape;42;p64"/>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marL="0" marR="0" lvl="0" indent="0" algn="r">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cxnSp>
        <p:nvCxnSpPr>
          <p:cNvPr id="43" name="Google Shape;43;p64"/>
          <p:cNvCxnSpPr/>
          <p:nvPr/>
        </p:nvCxnSpPr>
        <p:spPr>
          <a:xfrm>
            <a:off x="274320" y="4906455"/>
            <a:ext cx="8595600" cy="10200"/>
          </a:xfrm>
          <a:prstGeom prst="straightConnector1">
            <a:avLst/>
          </a:prstGeom>
          <a:noFill/>
          <a:ln w="9525" cap="flat" cmpd="sng">
            <a:solidFill>
              <a:srgbClr val="A9B7C0"/>
            </a:solidFill>
            <a:prstDash val="solid"/>
            <a:round/>
            <a:headEnd type="none" w="sm" len="sm"/>
            <a:tailEnd type="none" w="sm" len="sm"/>
          </a:ln>
        </p:spPr>
      </p:cxnSp>
      <p:sp>
        <p:nvSpPr>
          <p:cNvPr id="44" name="Google Shape;44;p6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marR="0" lvl="0" algn="l"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5" name="Google Shape;45;p64"/>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marR="0" lvl="0" algn="l"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 name="Google Shape;46;p64"/>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 name="Google Shape;47;p64"/>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 name="Google Shape;48;p64"/>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 name="Google Shape;49;p64"/>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marR="0" lvl="0" algn="l"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0" name="Google Shape;50;p64"/>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marR="0" lvl="0" algn="l"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 name="Google Shape;51;p64"/>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marR="0" lvl="0" algn="l"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2" name="Google Shape;52;p64"/>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 name="Google Shape;53;p64"/>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marR="0" lvl="0" algn="l"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pic>
        <p:nvPicPr>
          <p:cNvPr id="54" name="Google Shape;54;p64"/>
          <p:cNvPicPr preferRelativeResize="0"/>
          <p:nvPr/>
        </p:nvPicPr>
        <p:blipFill rotWithShape="1">
          <a:blip r:embed="rId2">
            <a:alphaModFix/>
          </a:blip>
          <a:srcRect t="1830" b="1830"/>
          <a:stretch/>
        </p:blipFill>
        <p:spPr>
          <a:xfrm>
            <a:off x="429768" y="1314036"/>
            <a:ext cx="785567" cy="606900"/>
          </a:xfrm>
          <a:prstGeom prst="rect">
            <a:avLst/>
          </a:prstGeom>
          <a:noFill/>
          <a:ln>
            <a:noFill/>
          </a:ln>
        </p:spPr>
      </p:pic>
      <p:pic>
        <p:nvPicPr>
          <p:cNvPr id="55" name="Google Shape;55;p64"/>
          <p:cNvPicPr preferRelativeResize="0"/>
          <p:nvPr/>
        </p:nvPicPr>
        <p:blipFill rotWithShape="1">
          <a:blip r:embed="rId3">
            <a:alphaModFix/>
          </a:blip>
          <a:srcRect t="227" b="237"/>
          <a:stretch/>
        </p:blipFill>
        <p:spPr>
          <a:xfrm>
            <a:off x="429768" y="2010348"/>
            <a:ext cx="785566" cy="606900"/>
          </a:xfrm>
          <a:prstGeom prst="rect">
            <a:avLst/>
          </a:prstGeom>
          <a:noFill/>
          <a:ln>
            <a:noFill/>
          </a:ln>
        </p:spPr>
      </p:pic>
      <p:pic>
        <p:nvPicPr>
          <p:cNvPr id="56" name="Google Shape;56;p64"/>
          <p:cNvPicPr preferRelativeResize="0"/>
          <p:nvPr/>
        </p:nvPicPr>
        <p:blipFill rotWithShape="1">
          <a:blip r:embed="rId2">
            <a:alphaModFix/>
          </a:blip>
          <a:srcRect t="1830" b="1830"/>
          <a:stretch/>
        </p:blipFill>
        <p:spPr>
          <a:xfrm>
            <a:off x="429768" y="2701248"/>
            <a:ext cx="785566" cy="606900"/>
          </a:xfrm>
          <a:prstGeom prst="rect">
            <a:avLst/>
          </a:prstGeom>
          <a:noFill/>
          <a:ln>
            <a:noFill/>
          </a:ln>
        </p:spPr>
      </p:pic>
      <p:pic>
        <p:nvPicPr>
          <p:cNvPr id="57" name="Google Shape;57;p64"/>
          <p:cNvPicPr preferRelativeResize="0"/>
          <p:nvPr/>
        </p:nvPicPr>
        <p:blipFill rotWithShape="1">
          <a:blip r:embed="rId3">
            <a:alphaModFix/>
          </a:blip>
          <a:srcRect t="227" b="237"/>
          <a:stretch/>
        </p:blipFill>
        <p:spPr>
          <a:xfrm>
            <a:off x="429768" y="3392773"/>
            <a:ext cx="785566" cy="606900"/>
          </a:xfrm>
          <a:prstGeom prst="rect">
            <a:avLst/>
          </a:prstGeom>
          <a:noFill/>
          <a:ln>
            <a:noFill/>
          </a:ln>
        </p:spPr>
      </p:pic>
      <p:pic>
        <p:nvPicPr>
          <p:cNvPr id="58" name="Google Shape;58;p64"/>
          <p:cNvPicPr preferRelativeResize="0"/>
          <p:nvPr/>
        </p:nvPicPr>
        <p:blipFill rotWithShape="1">
          <a:blip r:embed="rId2">
            <a:alphaModFix/>
          </a:blip>
          <a:srcRect t="1830" b="1830"/>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014"/>
        <p:cNvGrpSpPr/>
        <p:nvPr/>
      </p:nvGrpSpPr>
      <p:grpSpPr>
        <a:xfrm>
          <a:off x="0" y="0"/>
          <a:ext cx="0" cy="0"/>
          <a:chOff x="0" y="0"/>
          <a:chExt cx="0" cy="0"/>
        </a:xfrm>
      </p:grpSpPr>
      <p:sp>
        <p:nvSpPr>
          <p:cNvPr id="1015" name="Google Shape;1015;p11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016" name="Google Shape;1016;p110"/>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017" name="Google Shape;1017;p11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018"/>
        <p:cNvGrpSpPr/>
        <p:nvPr/>
      </p:nvGrpSpPr>
      <p:grpSpPr>
        <a:xfrm>
          <a:off x="0" y="0"/>
          <a:ext cx="0" cy="0"/>
          <a:chOff x="0" y="0"/>
          <a:chExt cx="0" cy="0"/>
        </a:xfrm>
      </p:grpSpPr>
      <p:sp>
        <p:nvSpPr>
          <p:cNvPr id="1019" name="Google Shape;1019;p11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020" name="Google Shape;1020;p111"/>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1021" name="Google Shape;1021;p111"/>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1022" name="Google Shape;1022;p11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023"/>
        <p:cNvGrpSpPr/>
        <p:nvPr/>
      </p:nvGrpSpPr>
      <p:grpSpPr>
        <a:xfrm>
          <a:off x="0" y="0"/>
          <a:ext cx="0" cy="0"/>
          <a:chOff x="0" y="0"/>
          <a:chExt cx="0" cy="0"/>
        </a:xfrm>
      </p:grpSpPr>
      <p:sp>
        <p:nvSpPr>
          <p:cNvPr id="1024" name="Google Shape;1024;p11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025" name="Google Shape;1025;p1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026"/>
        <p:cNvGrpSpPr/>
        <p:nvPr/>
      </p:nvGrpSpPr>
      <p:grpSpPr>
        <a:xfrm>
          <a:off x="0" y="0"/>
          <a:ext cx="0" cy="0"/>
          <a:chOff x="0" y="0"/>
          <a:chExt cx="0" cy="0"/>
        </a:xfrm>
      </p:grpSpPr>
      <p:sp>
        <p:nvSpPr>
          <p:cNvPr id="1027" name="Google Shape;1027;p113"/>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1028" name="Google Shape;1028;p113"/>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1029" name="Google Shape;1029;p1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030"/>
        <p:cNvGrpSpPr/>
        <p:nvPr/>
      </p:nvGrpSpPr>
      <p:grpSpPr>
        <a:xfrm>
          <a:off x="0" y="0"/>
          <a:ext cx="0" cy="0"/>
          <a:chOff x="0" y="0"/>
          <a:chExt cx="0" cy="0"/>
        </a:xfrm>
      </p:grpSpPr>
      <p:sp>
        <p:nvSpPr>
          <p:cNvPr id="1031" name="Google Shape;1031;p114"/>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1032" name="Google Shape;1032;p11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033"/>
        <p:cNvGrpSpPr/>
        <p:nvPr/>
      </p:nvGrpSpPr>
      <p:grpSpPr>
        <a:xfrm>
          <a:off x="0" y="0"/>
          <a:ext cx="0" cy="0"/>
          <a:chOff x="0" y="0"/>
          <a:chExt cx="0" cy="0"/>
        </a:xfrm>
      </p:grpSpPr>
      <p:sp>
        <p:nvSpPr>
          <p:cNvPr id="1034" name="Google Shape;1034;p115"/>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5" name="Google Shape;1035;p115"/>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1036" name="Google Shape;1036;p115"/>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1037" name="Google Shape;1037;p115"/>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038" name="Google Shape;1038;p11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039"/>
        <p:cNvGrpSpPr/>
        <p:nvPr/>
      </p:nvGrpSpPr>
      <p:grpSpPr>
        <a:xfrm>
          <a:off x="0" y="0"/>
          <a:ext cx="0" cy="0"/>
          <a:chOff x="0" y="0"/>
          <a:chExt cx="0" cy="0"/>
        </a:xfrm>
      </p:grpSpPr>
      <p:sp>
        <p:nvSpPr>
          <p:cNvPr id="1040" name="Google Shape;1040;p116"/>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SzPts val="1800"/>
              <a:buNone/>
              <a:defRPr/>
            </a:lvl1pPr>
          </a:lstStyle>
          <a:p>
            <a:endParaRPr/>
          </a:p>
        </p:txBody>
      </p:sp>
      <p:sp>
        <p:nvSpPr>
          <p:cNvPr id="1041" name="Google Shape;1041;p11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042"/>
        <p:cNvGrpSpPr/>
        <p:nvPr/>
      </p:nvGrpSpPr>
      <p:grpSpPr>
        <a:xfrm>
          <a:off x="0" y="0"/>
          <a:ext cx="0" cy="0"/>
          <a:chOff x="0" y="0"/>
          <a:chExt cx="0" cy="0"/>
        </a:xfrm>
      </p:grpSpPr>
      <p:sp>
        <p:nvSpPr>
          <p:cNvPr id="1043" name="Google Shape;1043;p117"/>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1044" name="Google Shape;1044;p117"/>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no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1600"/>
              </a:spcBef>
              <a:spcAft>
                <a:spcPts val="0"/>
              </a:spcAft>
              <a:buSzPts val="1400"/>
              <a:buChar char="○"/>
              <a:defRPr/>
            </a:lvl2pPr>
            <a:lvl3pPr marL="1371600" lvl="2" indent="-317500" algn="ctr">
              <a:lnSpc>
                <a:spcPct val="115000"/>
              </a:lnSpc>
              <a:spcBef>
                <a:spcPts val="1600"/>
              </a:spcBef>
              <a:spcAft>
                <a:spcPts val="0"/>
              </a:spcAft>
              <a:buSzPts val="1400"/>
              <a:buChar char="■"/>
              <a:defRPr/>
            </a:lvl3pPr>
            <a:lvl4pPr marL="1828800" lvl="3" indent="-317500" algn="ctr">
              <a:lnSpc>
                <a:spcPct val="115000"/>
              </a:lnSpc>
              <a:spcBef>
                <a:spcPts val="1600"/>
              </a:spcBef>
              <a:spcAft>
                <a:spcPts val="0"/>
              </a:spcAft>
              <a:buSzPts val="1400"/>
              <a:buChar char="●"/>
              <a:defRPr/>
            </a:lvl4pPr>
            <a:lvl5pPr marL="2286000" lvl="4" indent="-317500" algn="ctr">
              <a:lnSpc>
                <a:spcPct val="115000"/>
              </a:lnSpc>
              <a:spcBef>
                <a:spcPts val="1600"/>
              </a:spcBef>
              <a:spcAft>
                <a:spcPts val="0"/>
              </a:spcAft>
              <a:buSzPts val="1400"/>
              <a:buChar char="○"/>
              <a:defRPr/>
            </a:lvl5pPr>
            <a:lvl6pPr marL="2743200" lvl="5" indent="-317500" algn="ctr">
              <a:lnSpc>
                <a:spcPct val="115000"/>
              </a:lnSpc>
              <a:spcBef>
                <a:spcPts val="1600"/>
              </a:spcBef>
              <a:spcAft>
                <a:spcPts val="0"/>
              </a:spcAft>
              <a:buSzPts val="1400"/>
              <a:buChar char="■"/>
              <a:defRPr/>
            </a:lvl6pPr>
            <a:lvl7pPr marL="3200400" lvl="6" indent="-317500" algn="ctr">
              <a:lnSpc>
                <a:spcPct val="115000"/>
              </a:lnSpc>
              <a:spcBef>
                <a:spcPts val="1600"/>
              </a:spcBef>
              <a:spcAft>
                <a:spcPts val="0"/>
              </a:spcAft>
              <a:buSzPts val="1400"/>
              <a:buChar char="●"/>
              <a:defRPr/>
            </a:lvl7pPr>
            <a:lvl8pPr marL="3657600" lvl="7" indent="-317500" algn="ctr">
              <a:lnSpc>
                <a:spcPct val="115000"/>
              </a:lnSpc>
              <a:spcBef>
                <a:spcPts val="1600"/>
              </a:spcBef>
              <a:spcAft>
                <a:spcPts val="0"/>
              </a:spcAft>
              <a:buSzPts val="1400"/>
              <a:buChar char="○"/>
              <a:defRPr/>
            </a:lvl8pPr>
            <a:lvl9pPr marL="4114800" lvl="8" indent="-317500" algn="ctr">
              <a:lnSpc>
                <a:spcPct val="115000"/>
              </a:lnSpc>
              <a:spcBef>
                <a:spcPts val="1600"/>
              </a:spcBef>
              <a:spcAft>
                <a:spcPts val="1600"/>
              </a:spcAft>
              <a:buSzPts val="1400"/>
              <a:buChar char="■"/>
              <a:defRPr/>
            </a:lvl9pPr>
          </a:lstStyle>
          <a:p>
            <a:endParaRPr/>
          </a:p>
        </p:txBody>
      </p:sp>
      <p:sp>
        <p:nvSpPr>
          <p:cNvPr id="1045" name="Google Shape;1045;p11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046"/>
        <p:cNvGrpSpPr/>
        <p:nvPr/>
      </p:nvGrpSpPr>
      <p:grpSpPr>
        <a:xfrm>
          <a:off x="0" y="0"/>
          <a:ext cx="0" cy="0"/>
          <a:chOff x="0" y="0"/>
          <a:chExt cx="0" cy="0"/>
        </a:xfrm>
      </p:grpSpPr>
      <p:sp>
        <p:nvSpPr>
          <p:cNvPr id="1047" name="Google Shape;1047;p11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29. Bullets 1–4 (Gray)">
  <p:cSld name="CUSTOM_2_7_1_6_1_2_1_1">
    <p:spTree>
      <p:nvGrpSpPr>
        <p:cNvPr id="1" name="Shape 59"/>
        <p:cNvGrpSpPr/>
        <p:nvPr/>
      </p:nvGrpSpPr>
      <p:grpSpPr>
        <a:xfrm>
          <a:off x="0" y="0"/>
          <a:ext cx="0" cy="0"/>
          <a:chOff x="0" y="0"/>
          <a:chExt cx="0" cy="0"/>
        </a:xfrm>
      </p:grpSpPr>
      <p:sp>
        <p:nvSpPr>
          <p:cNvPr id="60" name="Google Shape;60;p65"/>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 name="Google Shape;61;p6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marR="0" lvl="0"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Roboto Medium"/>
                <a:ea typeface="Roboto Medium"/>
                <a:cs typeface="Roboto Medium"/>
                <a:sym typeface="Roboto Medium"/>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2" name="Google Shape;62;p6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marR="0" lvl="0"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cxnSp>
        <p:nvCxnSpPr>
          <p:cNvPr id="63" name="Google Shape;63;p65"/>
          <p:cNvCxnSpPr/>
          <p:nvPr/>
        </p:nvCxnSpPr>
        <p:spPr>
          <a:xfrm>
            <a:off x="274375" y="640080"/>
            <a:ext cx="8595600" cy="10200"/>
          </a:xfrm>
          <a:prstGeom prst="straightConnector1">
            <a:avLst/>
          </a:prstGeom>
          <a:noFill/>
          <a:ln w="9525" cap="flat" cmpd="sng">
            <a:solidFill>
              <a:schemeClr val="dk2"/>
            </a:solidFill>
            <a:prstDash val="solid"/>
            <a:round/>
            <a:headEnd type="none" w="sm" len="sm"/>
            <a:tailEnd type="none" w="sm" len="sm"/>
          </a:ln>
        </p:spPr>
      </p:cxnSp>
      <p:sp>
        <p:nvSpPr>
          <p:cNvPr id="64" name="Google Shape;64;p65"/>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marL="0" marR="0" lvl="0" indent="0" algn="r">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cxnSp>
        <p:nvCxnSpPr>
          <p:cNvPr id="65" name="Google Shape;65;p65"/>
          <p:cNvCxnSpPr/>
          <p:nvPr/>
        </p:nvCxnSpPr>
        <p:spPr>
          <a:xfrm>
            <a:off x="274320" y="4906455"/>
            <a:ext cx="8595600" cy="10200"/>
          </a:xfrm>
          <a:prstGeom prst="straightConnector1">
            <a:avLst/>
          </a:prstGeom>
          <a:noFill/>
          <a:ln w="9525" cap="flat" cmpd="sng">
            <a:solidFill>
              <a:srgbClr val="A9B7C0"/>
            </a:solidFill>
            <a:prstDash val="solid"/>
            <a:round/>
            <a:headEnd type="none" w="sm" len="sm"/>
            <a:tailEnd type="none" w="sm" len="sm"/>
          </a:ln>
        </p:spPr>
      </p:cxnSp>
      <p:sp>
        <p:nvSpPr>
          <p:cNvPr id="66" name="Google Shape;66;p6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marR="0" lvl="0" algn="l"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7" name="Google Shape;67;p65"/>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marR="0" lvl="0" algn="l"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8" name="Google Shape;68;p65"/>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 name="Google Shape;69;p65"/>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 name="Google Shape;70;p65"/>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 name="Google Shape;71;p65"/>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marR="0" lvl="0" algn="l"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2" name="Google Shape;72;p65"/>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marR="0" lvl="0" algn="l"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 name="Google Shape;73;p65"/>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marR="0" lvl="0" algn="l"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pic>
        <p:nvPicPr>
          <p:cNvPr id="74" name="Google Shape;74;p65"/>
          <p:cNvPicPr preferRelativeResize="0"/>
          <p:nvPr/>
        </p:nvPicPr>
        <p:blipFill rotWithShape="1">
          <a:blip r:embed="rId2">
            <a:alphaModFix/>
          </a:blip>
          <a:srcRect t="1774" b="1765"/>
          <a:stretch/>
        </p:blipFill>
        <p:spPr>
          <a:xfrm>
            <a:off x="429768" y="1402811"/>
            <a:ext cx="785567" cy="606900"/>
          </a:xfrm>
          <a:prstGeom prst="rect">
            <a:avLst/>
          </a:prstGeom>
          <a:noFill/>
          <a:ln>
            <a:noFill/>
          </a:ln>
        </p:spPr>
      </p:pic>
      <p:pic>
        <p:nvPicPr>
          <p:cNvPr id="75" name="Google Shape;75;p65"/>
          <p:cNvPicPr preferRelativeResize="0"/>
          <p:nvPr/>
        </p:nvPicPr>
        <p:blipFill rotWithShape="1">
          <a:blip r:embed="rId2">
            <a:alphaModFix/>
          </a:blip>
          <a:srcRect t="1774" b="1765"/>
          <a:stretch/>
        </p:blipFill>
        <p:spPr>
          <a:xfrm>
            <a:off x="429768" y="2227098"/>
            <a:ext cx="785566" cy="606900"/>
          </a:xfrm>
          <a:prstGeom prst="rect">
            <a:avLst/>
          </a:prstGeom>
          <a:noFill/>
          <a:ln>
            <a:noFill/>
          </a:ln>
        </p:spPr>
      </p:pic>
      <p:pic>
        <p:nvPicPr>
          <p:cNvPr id="76" name="Google Shape;76;p65"/>
          <p:cNvPicPr preferRelativeResize="0"/>
          <p:nvPr/>
        </p:nvPicPr>
        <p:blipFill rotWithShape="1">
          <a:blip r:embed="rId2">
            <a:alphaModFix/>
          </a:blip>
          <a:srcRect t="1774" b="1765"/>
          <a:stretch/>
        </p:blipFill>
        <p:spPr>
          <a:xfrm>
            <a:off x="429768" y="3056198"/>
            <a:ext cx="785566" cy="606900"/>
          </a:xfrm>
          <a:prstGeom prst="rect">
            <a:avLst/>
          </a:prstGeom>
          <a:noFill/>
          <a:ln>
            <a:noFill/>
          </a:ln>
        </p:spPr>
      </p:pic>
      <p:pic>
        <p:nvPicPr>
          <p:cNvPr id="77" name="Google Shape;77;p65"/>
          <p:cNvPicPr preferRelativeResize="0"/>
          <p:nvPr/>
        </p:nvPicPr>
        <p:blipFill rotWithShape="1">
          <a:blip r:embed="rId2">
            <a:alphaModFix/>
          </a:blip>
          <a:srcRect t="1774" b="1765"/>
          <a:stretch/>
        </p:blipFill>
        <p:spPr>
          <a:xfrm>
            <a:off x="432306" y="3916573"/>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30. Bullets 1–4 (Blue)">
  <p:cSld name="CUSTOM_2_7_1_6_1_2_1_1_1">
    <p:spTree>
      <p:nvGrpSpPr>
        <p:cNvPr id="1" name="Shape 78"/>
        <p:cNvGrpSpPr/>
        <p:nvPr/>
      </p:nvGrpSpPr>
      <p:grpSpPr>
        <a:xfrm>
          <a:off x="0" y="0"/>
          <a:ext cx="0" cy="0"/>
          <a:chOff x="0" y="0"/>
          <a:chExt cx="0" cy="0"/>
        </a:xfrm>
      </p:grpSpPr>
      <p:sp>
        <p:nvSpPr>
          <p:cNvPr id="79" name="Google Shape;79;p66"/>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 name="Google Shape;80;p6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marR="0" lvl="0"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Roboto Medium"/>
                <a:ea typeface="Roboto Medium"/>
                <a:cs typeface="Roboto Medium"/>
                <a:sym typeface="Roboto Medium"/>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1" name="Google Shape;81;p6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marR="0" lvl="0"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cxnSp>
        <p:nvCxnSpPr>
          <p:cNvPr id="82" name="Google Shape;82;p66"/>
          <p:cNvCxnSpPr/>
          <p:nvPr/>
        </p:nvCxnSpPr>
        <p:spPr>
          <a:xfrm>
            <a:off x="274375" y="640080"/>
            <a:ext cx="8595600" cy="10200"/>
          </a:xfrm>
          <a:prstGeom prst="straightConnector1">
            <a:avLst/>
          </a:prstGeom>
          <a:noFill/>
          <a:ln w="9525" cap="flat" cmpd="sng">
            <a:solidFill>
              <a:schemeClr val="dk2"/>
            </a:solidFill>
            <a:prstDash val="solid"/>
            <a:round/>
            <a:headEnd type="none" w="sm" len="sm"/>
            <a:tailEnd type="none" w="sm" len="sm"/>
          </a:ln>
        </p:spPr>
      </p:cxnSp>
      <p:sp>
        <p:nvSpPr>
          <p:cNvPr id="83" name="Google Shape;83;p66"/>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marL="0" marR="0" lvl="0" indent="0" algn="r">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cxnSp>
        <p:nvCxnSpPr>
          <p:cNvPr id="84" name="Google Shape;84;p66"/>
          <p:cNvCxnSpPr/>
          <p:nvPr/>
        </p:nvCxnSpPr>
        <p:spPr>
          <a:xfrm>
            <a:off x="274320" y="4906455"/>
            <a:ext cx="8595600" cy="10200"/>
          </a:xfrm>
          <a:prstGeom prst="straightConnector1">
            <a:avLst/>
          </a:prstGeom>
          <a:noFill/>
          <a:ln w="9525" cap="flat" cmpd="sng">
            <a:solidFill>
              <a:srgbClr val="A9B7C0"/>
            </a:solidFill>
            <a:prstDash val="solid"/>
            <a:round/>
            <a:headEnd type="none" w="sm" len="sm"/>
            <a:tailEnd type="none" w="sm" len="sm"/>
          </a:ln>
        </p:spPr>
      </p:cxnSp>
      <p:sp>
        <p:nvSpPr>
          <p:cNvPr id="85" name="Google Shape;85;p6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marR="0" lvl="0" algn="l"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6" name="Google Shape;86;p66"/>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marR="0" lvl="0" algn="l"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7" name="Google Shape;87;p66"/>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 name="Google Shape;88;p66"/>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 name="Google Shape;89;p66"/>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 name="Google Shape;90;p66"/>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marR="0" lvl="0" algn="l"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1" name="Google Shape;91;p66"/>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marR="0" lvl="0" algn="l"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2" name="Google Shape;92;p66"/>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marR="0" lvl="0" algn="l"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pic>
        <p:nvPicPr>
          <p:cNvPr id="93" name="Google Shape;93;p66"/>
          <p:cNvPicPr preferRelativeResize="0"/>
          <p:nvPr/>
        </p:nvPicPr>
        <p:blipFill rotWithShape="1">
          <a:blip r:embed="rId2">
            <a:alphaModFix/>
          </a:blip>
          <a:srcRect t="475" b="464"/>
          <a:stretch/>
        </p:blipFill>
        <p:spPr>
          <a:xfrm>
            <a:off x="429768" y="1402811"/>
            <a:ext cx="785567" cy="606900"/>
          </a:xfrm>
          <a:prstGeom prst="rect">
            <a:avLst/>
          </a:prstGeom>
          <a:noFill/>
          <a:ln>
            <a:noFill/>
          </a:ln>
        </p:spPr>
      </p:pic>
      <p:pic>
        <p:nvPicPr>
          <p:cNvPr id="94" name="Google Shape;94;p66"/>
          <p:cNvPicPr preferRelativeResize="0"/>
          <p:nvPr/>
        </p:nvPicPr>
        <p:blipFill rotWithShape="1">
          <a:blip r:embed="rId2">
            <a:alphaModFix/>
          </a:blip>
          <a:srcRect t="475" b="464"/>
          <a:stretch/>
        </p:blipFill>
        <p:spPr>
          <a:xfrm>
            <a:off x="429768" y="2227098"/>
            <a:ext cx="785566" cy="606900"/>
          </a:xfrm>
          <a:prstGeom prst="rect">
            <a:avLst/>
          </a:prstGeom>
          <a:noFill/>
          <a:ln>
            <a:noFill/>
          </a:ln>
        </p:spPr>
      </p:pic>
      <p:pic>
        <p:nvPicPr>
          <p:cNvPr id="95" name="Google Shape;95;p66"/>
          <p:cNvPicPr preferRelativeResize="0"/>
          <p:nvPr/>
        </p:nvPicPr>
        <p:blipFill rotWithShape="1">
          <a:blip r:embed="rId2">
            <a:alphaModFix/>
          </a:blip>
          <a:srcRect t="475" b="464"/>
          <a:stretch/>
        </p:blipFill>
        <p:spPr>
          <a:xfrm>
            <a:off x="429768" y="3056198"/>
            <a:ext cx="785566" cy="606900"/>
          </a:xfrm>
          <a:prstGeom prst="rect">
            <a:avLst/>
          </a:prstGeom>
          <a:noFill/>
          <a:ln>
            <a:noFill/>
          </a:ln>
        </p:spPr>
      </p:pic>
      <p:pic>
        <p:nvPicPr>
          <p:cNvPr id="96" name="Google Shape;96;p66"/>
          <p:cNvPicPr preferRelativeResize="0"/>
          <p:nvPr/>
        </p:nvPicPr>
        <p:blipFill rotWithShape="1">
          <a:blip r:embed="rId2">
            <a:alphaModFix/>
          </a:blip>
          <a:srcRect t="475" b="464"/>
          <a:stretch/>
        </p:blipFill>
        <p:spPr>
          <a:xfrm>
            <a:off x="432306" y="3916573"/>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9. Call Attention Slide">
  <p:cSld name="CUSTOM_2_3_1_1_3_1_1_2_1_1">
    <p:spTree>
      <p:nvGrpSpPr>
        <p:cNvPr id="1" name="Shape 97"/>
        <p:cNvGrpSpPr/>
        <p:nvPr/>
      </p:nvGrpSpPr>
      <p:grpSpPr>
        <a:xfrm>
          <a:off x="0" y="0"/>
          <a:ext cx="0" cy="0"/>
          <a:chOff x="0" y="0"/>
          <a:chExt cx="0" cy="0"/>
        </a:xfrm>
      </p:grpSpPr>
      <p:pic>
        <p:nvPicPr>
          <p:cNvPr id="98" name="Google Shape;98;p67"/>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99" name="Google Shape;99;p67"/>
          <p:cNvSpPr txBox="1">
            <a:spLocks noGrp="1"/>
          </p:cNvSpPr>
          <p:nvPr>
            <p:ph type="title"/>
          </p:nvPr>
        </p:nvSpPr>
        <p:spPr>
          <a:xfrm>
            <a:off x="2544050" y="1545675"/>
            <a:ext cx="5770200" cy="24309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pic>
        <p:nvPicPr>
          <p:cNvPr id="100" name="Google Shape;100;p67"/>
          <p:cNvPicPr preferRelativeResize="0"/>
          <p:nvPr/>
        </p:nvPicPr>
        <p:blipFill rotWithShape="1">
          <a:blip r:embed="rId3">
            <a:alphaModFix/>
          </a:blip>
          <a:srcRect l="138" r="148"/>
          <a:stretch/>
        </p:blipFill>
        <p:spPr>
          <a:xfrm>
            <a:off x="1258175" y="1332825"/>
            <a:ext cx="1371601" cy="2002535"/>
          </a:xfrm>
          <a:prstGeom prst="rect">
            <a:avLst/>
          </a:prstGeom>
          <a:noFill/>
          <a:ln>
            <a:noFill/>
          </a:ln>
        </p:spPr>
      </p:pic>
      <p:sp>
        <p:nvSpPr>
          <p:cNvPr id="101" name="Google Shape;101;p67"/>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marL="0" marR="0" lvl="0" indent="0" algn="r">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102" name="Google Shape;102;p67"/>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marR="0" lvl="0" algn="l"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7. Text Only">
  <p:cSld name="CUSTOM_2_7_2">
    <p:spTree>
      <p:nvGrpSpPr>
        <p:cNvPr id="1" name="Shape 103"/>
        <p:cNvGrpSpPr/>
        <p:nvPr/>
      </p:nvGrpSpPr>
      <p:grpSpPr>
        <a:xfrm>
          <a:off x="0" y="0"/>
          <a:ext cx="0" cy="0"/>
          <a:chOff x="0" y="0"/>
          <a:chExt cx="0" cy="0"/>
        </a:xfrm>
      </p:grpSpPr>
      <p:sp>
        <p:nvSpPr>
          <p:cNvPr id="104" name="Google Shape;104;p6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marR="0" lvl="0"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Roboto Medium"/>
                <a:ea typeface="Roboto Medium"/>
                <a:cs typeface="Roboto Medium"/>
                <a:sym typeface="Roboto Medium"/>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 name="Google Shape;105;p6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marR="0" lvl="0"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cxnSp>
        <p:nvCxnSpPr>
          <p:cNvPr id="106" name="Google Shape;106;p68"/>
          <p:cNvCxnSpPr/>
          <p:nvPr/>
        </p:nvCxnSpPr>
        <p:spPr>
          <a:xfrm>
            <a:off x="274375" y="640080"/>
            <a:ext cx="8595600" cy="10200"/>
          </a:xfrm>
          <a:prstGeom prst="straightConnector1">
            <a:avLst/>
          </a:prstGeom>
          <a:noFill/>
          <a:ln w="9525" cap="flat" cmpd="sng">
            <a:solidFill>
              <a:schemeClr val="dk2"/>
            </a:solidFill>
            <a:prstDash val="solid"/>
            <a:round/>
            <a:headEnd type="none" w="sm" len="sm"/>
            <a:tailEnd type="none" w="sm" len="sm"/>
          </a:ln>
        </p:spPr>
      </p:cxnSp>
      <p:sp>
        <p:nvSpPr>
          <p:cNvPr id="107" name="Google Shape;107;p68"/>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marL="0" marR="0" lvl="0" indent="0" algn="r">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cxnSp>
        <p:nvCxnSpPr>
          <p:cNvPr id="108" name="Google Shape;108;p68"/>
          <p:cNvCxnSpPr/>
          <p:nvPr/>
        </p:nvCxnSpPr>
        <p:spPr>
          <a:xfrm>
            <a:off x="274320" y="4906455"/>
            <a:ext cx="8595600" cy="10200"/>
          </a:xfrm>
          <a:prstGeom prst="straightConnector1">
            <a:avLst/>
          </a:prstGeom>
          <a:noFill/>
          <a:ln w="9525" cap="flat" cmpd="sng">
            <a:solidFill>
              <a:srgbClr val="A9B7C0"/>
            </a:solidFill>
            <a:prstDash val="solid"/>
            <a:round/>
            <a:headEnd type="none" w="sm" len="sm"/>
            <a:tailEnd type="none" w="sm" len="sm"/>
          </a:ln>
        </p:spPr>
      </p:cxnSp>
      <p:sp>
        <p:nvSpPr>
          <p:cNvPr id="109" name="Google Shape;109;p6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marR="0" lvl="0" algn="l"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 name="Google Shape;110;p68"/>
          <p:cNvSpPr txBox="1">
            <a:spLocks noGrp="1"/>
          </p:cNvSpPr>
          <p:nvPr>
            <p:ph type="body" idx="3"/>
          </p:nvPr>
        </p:nvSpPr>
        <p:spPr>
          <a:xfrm>
            <a:off x="175" y="1284250"/>
            <a:ext cx="9144000" cy="3622200"/>
          </a:xfrm>
          <a:prstGeom prst="rect">
            <a:avLst/>
          </a:prstGeom>
          <a:noFill/>
          <a:ln>
            <a:noFill/>
          </a:ln>
        </p:spPr>
        <p:txBody>
          <a:bodyPr spcFirstLastPara="1" wrap="square" lIns="457200" tIns="0" rIns="457200" bIns="914400" anchor="t" anchorCtr="0">
            <a:noAutofit/>
          </a:bodyPr>
          <a:lstStyle>
            <a:lvl1pPr marL="457200" marR="0" lvl="0" indent="-317500" algn="l" rtl="0">
              <a:lnSpc>
                <a:spcPct val="100000"/>
              </a:lnSpc>
              <a:spcBef>
                <a:spcPts val="0"/>
              </a:spcBef>
              <a:spcAft>
                <a:spcPts val="0"/>
              </a:spcAft>
              <a:buClr>
                <a:srgbClr val="000000"/>
              </a:buClr>
              <a:buSzPts val="1400"/>
              <a:buFont typeface="Roboto"/>
              <a:buChar char="●"/>
              <a:defRPr sz="1400" b="0" i="0" u="none" strike="noStrike" cap="none">
                <a:solidFill>
                  <a:srgbClr val="000000"/>
                </a:solidFill>
                <a:latin typeface="Roboto"/>
                <a:ea typeface="Roboto"/>
                <a:cs typeface="Roboto"/>
                <a:sym typeface="Roboto"/>
              </a:defRPr>
            </a:lvl1pPr>
            <a:lvl2pPr marL="914400" marR="0" lvl="1" indent="-317500" algn="l" rtl="0">
              <a:lnSpc>
                <a:spcPct val="100000"/>
              </a:lnSpc>
              <a:spcBef>
                <a:spcPts val="800"/>
              </a:spcBef>
              <a:spcAft>
                <a:spcPts val="0"/>
              </a:spcAft>
              <a:buClr>
                <a:srgbClr val="000000"/>
              </a:buClr>
              <a:buSzPts val="1400"/>
              <a:buFont typeface="Roboto"/>
              <a:buChar char="○"/>
              <a:defRPr sz="1400" b="0" i="0" u="none" strike="noStrike" cap="none">
                <a:solidFill>
                  <a:srgbClr val="000000"/>
                </a:solidFill>
                <a:latin typeface="Roboto"/>
                <a:ea typeface="Roboto"/>
                <a:cs typeface="Roboto"/>
                <a:sym typeface="Roboto"/>
              </a:defRPr>
            </a:lvl2pPr>
            <a:lvl3pPr marL="1371600" marR="0" lvl="2" indent="-317500" algn="l" rtl="0">
              <a:lnSpc>
                <a:spcPct val="100000"/>
              </a:lnSpc>
              <a:spcBef>
                <a:spcPts val="800"/>
              </a:spcBef>
              <a:spcAft>
                <a:spcPts val="0"/>
              </a:spcAft>
              <a:buClr>
                <a:srgbClr val="000000"/>
              </a:buClr>
              <a:buSzPts val="1400"/>
              <a:buFont typeface="Roboto"/>
              <a:buChar char="■"/>
              <a:defRPr sz="1400" b="0" i="0" u="none" strike="noStrike" cap="none">
                <a:solidFill>
                  <a:srgbClr val="000000"/>
                </a:solidFill>
                <a:latin typeface="Roboto"/>
                <a:ea typeface="Roboto"/>
                <a:cs typeface="Roboto"/>
                <a:sym typeface="Roboto"/>
              </a:defRPr>
            </a:lvl3pPr>
            <a:lvl4pPr marL="1828800" marR="0" lvl="3" indent="-317500" algn="l" rtl="0">
              <a:lnSpc>
                <a:spcPct val="100000"/>
              </a:lnSpc>
              <a:spcBef>
                <a:spcPts val="800"/>
              </a:spcBef>
              <a:spcAft>
                <a:spcPts val="0"/>
              </a:spcAft>
              <a:buClr>
                <a:srgbClr val="000000"/>
              </a:buClr>
              <a:buSzPts val="1400"/>
              <a:buFont typeface="Roboto"/>
              <a:buChar char="●"/>
              <a:defRPr sz="1400" b="0" i="0" u="none" strike="noStrike" cap="none">
                <a:solidFill>
                  <a:srgbClr val="000000"/>
                </a:solidFill>
                <a:latin typeface="Roboto"/>
                <a:ea typeface="Roboto"/>
                <a:cs typeface="Roboto"/>
                <a:sym typeface="Roboto"/>
              </a:defRPr>
            </a:lvl4pPr>
            <a:lvl5pPr marL="2286000" marR="0" lvl="4" indent="-317500" algn="l" rtl="0">
              <a:lnSpc>
                <a:spcPct val="100000"/>
              </a:lnSpc>
              <a:spcBef>
                <a:spcPts val="800"/>
              </a:spcBef>
              <a:spcAft>
                <a:spcPts val="0"/>
              </a:spcAft>
              <a:buClr>
                <a:srgbClr val="000000"/>
              </a:buClr>
              <a:buSzPts val="1400"/>
              <a:buFont typeface="Roboto"/>
              <a:buChar char="○"/>
              <a:defRPr sz="1400" b="0" i="0" u="none" strike="noStrike" cap="none">
                <a:solidFill>
                  <a:srgbClr val="000000"/>
                </a:solidFill>
                <a:latin typeface="Roboto"/>
                <a:ea typeface="Roboto"/>
                <a:cs typeface="Roboto"/>
                <a:sym typeface="Roboto"/>
              </a:defRPr>
            </a:lvl5pPr>
            <a:lvl6pPr marL="2743200" marR="0" lvl="5" indent="-317500" algn="l" rtl="0">
              <a:lnSpc>
                <a:spcPct val="100000"/>
              </a:lnSpc>
              <a:spcBef>
                <a:spcPts val="800"/>
              </a:spcBef>
              <a:spcAft>
                <a:spcPts val="0"/>
              </a:spcAft>
              <a:buClr>
                <a:srgbClr val="000000"/>
              </a:buClr>
              <a:buSzPts val="1400"/>
              <a:buFont typeface="Roboto"/>
              <a:buChar char="■"/>
              <a:defRPr sz="1400" b="0" i="0" u="none" strike="noStrike" cap="none">
                <a:solidFill>
                  <a:srgbClr val="000000"/>
                </a:solidFill>
                <a:latin typeface="Roboto"/>
                <a:ea typeface="Roboto"/>
                <a:cs typeface="Roboto"/>
                <a:sym typeface="Roboto"/>
              </a:defRPr>
            </a:lvl6pPr>
            <a:lvl7pPr marL="3200400" marR="0" lvl="6" indent="-317500" algn="l" rtl="0">
              <a:lnSpc>
                <a:spcPct val="100000"/>
              </a:lnSpc>
              <a:spcBef>
                <a:spcPts val="800"/>
              </a:spcBef>
              <a:spcAft>
                <a:spcPts val="0"/>
              </a:spcAft>
              <a:buClr>
                <a:srgbClr val="000000"/>
              </a:buClr>
              <a:buSzPts val="1400"/>
              <a:buFont typeface="Roboto"/>
              <a:buChar char="●"/>
              <a:defRPr sz="1400" b="0" i="0" u="none" strike="noStrike" cap="none">
                <a:solidFill>
                  <a:srgbClr val="000000"/>
                </a:solidFill>
                <a:latin typeface="Roboto"/>
                <a:ea typeface="Roboto"/>
                <a:cs typeface="Roboto"/>
                <a:sym typeface="Roboto"/>
              </a:defRPr>
            </a:lvl7pPr>
            <a:lvl8pPr marL="3657600" marR="0" lvl="7" indent="-317500" algn="l" rtl="0">
              <a:lnSpc>
                <a:spcPct val="100000"/>
              </a:lnSpc>
              <a:spcBef>
                <a:spcPts val="800"/>
              </a:spcBef>
              <a:spcAft>
                <a:spcPts val="0"/>
              </a:spcAft>
              <a:buClr>
                <a:srgbClr val="000000"/>
              </a:buClr>
              <a:buSzPts val="1400"/>
              <a:buFont typeface="Roboto"/>
              <a:buChar char="○"/>
              <a:defRPr sz="1400" b="0" i="0" u="none" strike="noStrike" cap="none">
                <a:solidFill>
                  <a:srgbClr val="000000"/>
                </a:solidFill>
                <a:latin typeface="Roboto"/>
                <a:ea typeface="Roboto"/>
                <a:cs typeface="Roboto"/>
                <a:sym typeface="Roboto"/>
              </a:defRPr>
            </a:lvl8pPr>
            <a:lvl9pPr marL="4114800" marR="0" lvl="8" indent="-317500" algn="l" rtl="0">
              <a:lnSpc>
                <a:spcPct val="100000"/>
              </a:lnSpc>
              <a:spcBef>
                <a:spcPts val="800"/>
              </a:spcBef>
              <a:spcAft>
                <a:spcPts val="800"/>
              </a:spcAft>
              <a:buClr>
                <a:srgbClr val="000000"/>
              </a:buClr>
              <a:buSzPts val="1400"/>
              <a:buFont typeface="Roboto"/>
              <a:buChar char="■"/>
              <a:defRPr sz="1400" b="0" i="0" u="none" strike="noStrike" cap="none">
                <a:solidFill>
                  <a:srgbClr val="000000"/>
                </a:solidFill>
                <a:latin typeface="Roboto"/>
                <a:ea typeface="Roboto"/>
                <a:cs typeface="Roboto"/>
                <a:sym typeface="Roboto"/>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theme" Target="../theme/theme1.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55.xml"/><Relationship Id="rId3" Type="http://schemas.openxmlformats.org/officeDocument/2006/relationships/slideLayout" Target="../slideLayouts/slideLayout50.xml"/><Relationship Id="rId7" Type="http://schemas.openxmlformats.org/officeDocument/2006/relationships/slideLayout" Target="../slideLayouts/slideLayout54.xml"/><Relationship Id="rId12" Type="http://schemas.openxmlformats.org/officeDocument/2006/relationships/theme" Target="../theme/theme2.xml"/><Relationship Id="rId2" Type="http://schemas.openxmlformats.org/officeDocument/2006/relationships/slideLayout" Target="../slideLayouts/slideLayout49.xml"/><Relationship Id="rId1" Type="http://schemas.openxmlformats.org/officeDocument/2006/relationships/slideLayout" Target="../slideLayouts/slideLayout48.xml"/><Relationship Id="rId6" Type="http://schemas.openxmlformats.org/officeDocument/2006/relationships/slideLayout" Target="../slideLayouts/slideLayout53.xml"/><Relationship Id="rId11" Type="http://schemas.openxmlformats.org/officeDocument/2006/relationships/slideLayout" Target="../slideLayouts/slideLayout58.xml"/><Relationship Id="rId5" Type="http://schemas.openxmlformats.org/officeDocument/2006/relationships/slideLayout" Target="../slideLayouts/slideLayout52.xml"/><Relationship Id="rId10" Type="http://schemas.openxmlformats.org/officeDocument/2006/relationships/slideLayout" Target="../slideLayouts/slideLayout57.xml"/><Relationship Id="rId4" Type="http://schemas.openxmlformats.org/officeDocument/2006/relationships/slideLayout" Target="../slideLayouts/slideLayout51.xml"/><Relationship Id="rId9" Type="http://schemas.openxmlformats.org/officeDocument/2006/relationships/slideLayout" Target="../slideLayouts/slideLayout5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59"/>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marL="0" marR="0" lvl="0" indent="0" algn="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Lst>
  <mc:AlternateContent xmlns:mc="http://schemas.openxmlformats.org/markup-compatibility/2006" xmlns:p14="http://schemas.microsoft.com/office/powerpoint/2010/main">
    <mc:Choice Requires="p14">
      <p:transition p14:dur="400">
        <p:fade thruBlk="1"/>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1003"/>
        <p:cNvGrpSpPr/>
        <p:nvPr/>
      </p:nvGrpSpPr>
      <p:grpSpPr>
        <a:xfrm>
          <a:off x="0" y="0"/>
          <a:ext cx="0" cy="0"/>
          <a:chOff x="0" y="0"/>
          <a:chExt cx="0" cy="0"/>
        </a:xfrm>
      </p:grpSpPr>
      <p:sp>
        <p:nvSpPr>
          <p:cNvPr id="1004" name="Google Shape;1004;p10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1005" name="Google Shape;1005;p10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1006" name="Google Shape;1006;p10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mc:AlternateContent xmlns:mc="http://schemas.openxmlformats.org/markup-compatibility/2006" xmlns:p14="http://schemas.microsoft.com/office/powerpoint/2010/main">
    <mc:Choice Requires="p14">
      <p:transition p14:dur="400">
        <p:fade thruBlk="1"/>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www.pluralsight.com" TargetMode="External"/><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1.xml"/><Relationship Id="rId1" Type="http://schemas.openxmlformats.org/officeDocument/2006/relationships/slideLayout" Target="../slideLayouts/slideLayout9.xml"/><Relationship Id="rId4" Type="http://schemas.openxmlformats.org/officeDocument/2006/relationships/image" Target="../media/image23.jpg"/></Relationships>
</file>

<file path=ppt/slides/_rels/slide12.xml.rels><?xml version="1.0" encoding="UTF-8" standalone="yes"?>
<Relationships xmlns="http://schemas.openxmlformats.org/package/2006/relationships"><Relationship Id="rId3" Type="http://schemas.openxmlformats.org/officeDocument/2006/relationships/hyperlink" Target="http://eloquentjavascript.net/" TargetMode="External"/><Relationship Id="rId2" Type="http://schemas.openxmlformats.org/officeDocument/2006/relationships/notesSlide" Target="../notesSlides/notesSlide12.xml"/><Relationship Id="rId1" Type="http://schemas.openxmlformats.org/officeDocument/2006/relationships/slideLayout" Target="../slideLayouts/slideLayout9.xml"/><Relationship Id="rId4" Type="http://schemas.openxmlformats.org/officeDocument/2006/relationships/image" Target="../media/image24.jp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hyperlink" Target="https://www.smashingmagazine.com/2011/10/16-pixels-body-copy-anything-less-costly-mistake" TargetMode="External"/><Relationship Id="rId2" Type="http://schemas.openxmlformats.org/officeDocument/2006/relationships/notesSlide" Target="../notesSlides/notesSlide19.xml"/><Relationship Id="rId1" Type="http://schemas.openxmlformats.org/officeDocument/2006/relationships/slideLayout" Target="../slideLayouts/slideLayout12.xml"/><Relationship Id="rId4" Type="http://schemas.openxmlformats.org/officeDocument/2006/relationships/hyperlink" Target="http://baymard.com/blog/line-length-readability"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9.xml"/><Relationship Id="rId4" Type="http://schemas.openxmlformats.org/officeDocument/2006/relationships/image" Target="../media/image29.png"/></Relationships>
</file>

<file path=ppt/slides/_rels/slide23.xml.rels><?xml version="1.0" encoding="UTF-8" standalone="yes"?>
<Relationships xmlns="http://schemas.openxmlformats.org/package/2006/relationships"><Relationship Id="rId3" Type="http://schemas.openxmlformats.org/officeDocument/2006/relationships/hyperlink" Target="http://typeplate.com/" TargetMode="External"/><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hyperlink" Target="https://fonts.google.com/" TargetMode="External"/><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3" Type="http://schemas.openxmlformats.org/officeDocument/2006/relationships/hyperlink" Target="https://fonts.google.com/" TargetMode="External"/><Relationship Id="rId2" Type="http://schemas.openxmlformats.org/officeDocument/2006/relationships/notesSlide" Target="../notesSlides/notesSlide25.xml"/><Relationship Id="rId1" Type="http://schemas.openxmlformats.org/officeDocument/2006/relationships/slideLayout" Target="../slideLayouts/slideLayout13.xml"/><Relationship Id="rId4" Type="http://schemas.openxmlformats.org/officeDocument/2006/relationships/hyperlink" Target="http://www.fontawesome.com" TargetMode="Externa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s://developer.mozilla.org/en-US/docs/Web/CSS/Pseudo-classes" TargetMode="External"/><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3.xml"/><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4.xml"/><Relationship Id="rId1" Type="http://schemas.openxmlformats.org/officeDocument/2006/relationships/slideLayout" Target="../slideLayouts/slideLayout9.xml"/><Relationship Id="rId4" Type="http://schemas.openxmlformats.org/officeDocument/2006/relationships/image" Target="../media/image32.png"/></Relationships>
</file>

<file path=ppt/slides/_rels/slide3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5.xml"/><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6.xml"/><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9.xml"/><Relationship Id="rId1" Type="http://schemas.openxmlformats.org/officeDocument/2006/relationships/slideLayout" Target="../slideLayouts/slideLayout9.xml"/><Relationship Id="rId4" Type="http://schemas.openxmlformats.org/officeDocument/2006/relationships/image" Target="../media/image36.png"/></Relationships>
</file>

<file path=ppt/slides/_rels/slide4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0.xml"/><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2.xml"/><Relationship Id="rId1" Type="http://schemas.openxmlformats.org/officeDocument/2006/relationships/slideLayout" Target="../slideLayouts/slideLayout13.xml"/><Relationship Id="rId4" Type="http://schemas.openxmlformats.org/officeDocument/2006/relationships/image" Target="../media/image8.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hyperlink" Target="http://getbootstrap.com/" TargetMode="External"/><Relationship Id="rId2" Type="http://schemas.openxmlformats.org/officeDocument/2006/relationships/notesSlide" Target="../notesSlides/notesSlide44.xml"/><Relationship Id="rId1" Type="http://schemas.openxmlformats.org/officeDocument/2006/relationships/slideLayout" Target="../slideLayouts/slideLayout9.xml"/><Relationship Id="rId6" Type="http://schemas.openxmlformats.org/officeDocument/2006/relationships/image" Target="../media/image30.png"/><Relationship Id="rId5" Type="http://schemas.openxmlformats.org/officeDocument/2006/relationships/image" Target="../media/image9.png"/><Relationship Id="rId4" Type="http://schemas.openxmlformats.org/officeDocument/2006/relationships/image" Target="../media/image8.png"/></Relationships>
</file>

<file path=ppt/slides/_rels/slide4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5.xml"/><Relationship Id="rId1" Type="http://schemas.openxmlformats.org/officeDocument/2006/relationships/slideLayout" Target="../slideLayouts/slideLayout9.xml"/><Relationship Id="rId4" Type="http://schemas.openxmlformats.org/officeDocument/2006/relationships/image" Target="../media/image38.png"/></Relationships>
</file>

<file path=ppt/slides/_rels/slide4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6.xml"/><Relationship Id="rId1" Type="http://schemas.openxmlformats.org/officeDocument/2006/relationships/slideLayout" Target="../slideLayouts/slideLayout9.xml"/><Relationship Id="rId4" Type="http://schemas.openxmlformats.org/officeDocument/2006/relationships/image" Target="../media/image39.png"/></Relationships>
</file>

<file path=ppt/slides/_rels/slide4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7.xml"/><Relationship Id="rId1" Type="http://schemas.openxmlformats.org/officeDocument/2006/relationships/slideLayout" Target="../slideLayouts/slideLayout9.xml"/><Relationship Id="rId5" Type="http://schemas.openxmlformats.org/officeDocument/2006/relationships/image" Target="../media/image40.gif"/><Relationship Id="rId4" Type="http://schemas.openxmlformats.org/officeDocument/2006/relationships/image" Target="../media/image32.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9.xml"/></Relationships>
</file>

<file path=ppt/slides/_rels/slide5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0.xml"/><Relationship Id="rId1" Type="http://schemas.openxmlformats.org/officeDocument/2006/relationships/slideLayout" Target="../slideLayouts/slideLayout9.xml"/></Relationships>
</file>

<file path=ppt/slides/_rels/slide5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1.xml"/><Relationship Id="rId1" Type="http://schemas.openxmlformats.org/officeDocument/2006/relationships/slideLayout" Target="../slideLayouts/slideLayout9.xml"/></Relationships>
</file>

<file path=ppt/slides/_rels/slide5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2.xml"/><Relationship Id="rId1" Type="http://schemas.openxmlformats.org/officeDocument/2006/relationships/slideLayout" Target="../slideLayouts/slideLayout9.xml"/><Relationship Id="rId4" Type="http://schemas.openxmlformats.org/officeDocument/2006/relationships/image" Target="../media/image44.png"/></Relationships>
</file>

<file path=ppt/slides/_rels/slide5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3.xml"/><Relationship Id="rId1" Type="http://schemas.openxmlformats.org/officeDocument/2006/relationships/slideLayout" Target="../slideLayouts/slideLayout9.xml"/><Relationship Id="rId4" Type="http://schemas.openxmlformats.org/officeDocument/2006/relationships/image" Target="../media/image46.pn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4.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5.xml"/></Relationships>
</file>

<file path=ppt/slides/_rels/slide5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8.xml"/><Relationship Id="rId1" Type="http://schemas.openxmlformats.org/officeDocument/2006/relationships/slideLayout" Target="../slideLayouts/slideLayout9.xml"/><Relationship Id="rId5" Type="http://schemas.openxmlformats.org/officeDocument/2006/relationships/image" Target="../media/image49.png"/><Relationship Id="rId4" Type="http://schemas.openxmlformats.org/officeDocument/2006/relationships/image" Target="../media/image48.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52"/>
        <p:cNvGrpSpPr/>
        <p:nvPr/>
      </p:nvGrpSpPr>
      <p:grpSpPr>
        <a:xfrm>
          <a:off x="0" y="0"/>
          <a:ext cx="0" cy="0"/>
          <a:chOff x="0" y="0"/>
          <a:chExt cx="0" cy="0"/>
        </a:xfrm>
      </p:grpSpPr>
      <p:sp>
        <p:nvSpPr>
          <p:cNvPr id="1053" name="Google Shape;1053;p1"/>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p>
            <a:pPr marL="0" lvl="0" indent="0" algn="r" rtl="0">
              <a:lnSpc>
                <a:spcPct val="100000"/>
              </a:lnSpc>
              <a:spcBef>
                <a:spcPts val="0"/>
              </a:spcBef>
              <a:spcAft>
                <a:spcPts val="0"/>
              </a:spcAft>
              <a:buSzPts val="1400"/>
              <a:buNone/>
            </a:pPr>
            <a:r>
              <a:rPr lang="en"/>
              <a:t>Lesson 2.2</a:t>
            </a:r>
            <a:endParaRPr/>
          </a:p>
        </p:txBody>
      </p:sp>
      <p:sp>
        <p:nvSpPr>
          <p:cNvPr id="1054" name="Google Shape;1054;p1"/>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p>
            <a:pPr marL="0" lvl="0" indent="0" algn="l" rtl="0">
              <a:lnSpc>
                <a:spcPct val="100000"/>
              </a:lnSpc>
              <a:spcBef>
                <a:spcPts val="0"/>
              </a:spcBef>
              <a:spcAft>
                <a:spcPts val="0"/>
              </a:spcAft>
              <a:buClr>
                <a:schemeClr val="dk1"/>
              </a:buClr>
              <a:buSzPts val="1100"/>
              <a:buFont typeface="Arial"/>
              <a:buNone/>
            </a:pPr>
            <a:r>
              <a:rPr lang="en"/>
              <a:t>Down and Dirty CSS</a:t>
            </a:r>
            <a:endParaRPr/>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SzPts val="2800"/>
              <a:buNone/>
            </a:pPr>
            <a:endParaRPr/>
          </a:p>
        </p:txBody>
      </p:sp>
      <p:sp>
        <p:nvSpPr>
          <p:cNvPr id="1055" name="Google Shape;1055;p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100"/>
              <a:buFont typeface="Arial"/>
              <a:buNone/>
            </a:pPr>
            <a:fld id="{00000000-1234-1234-1234-123412341234}" type="slidenum">
              <a:rPr lang="en"/>
              <a:t>1</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39"/>
        <p:cNvGrpSpPr/>
        <p:nvPr/>
      </p:nvGrpSpPr>
      <p:grpSpPr>
        <a:xfrm>
          <a:off x="0" y="0"/>
          <a:ext cx="0" cy="0"/>
          <a:chOff x="0" y="0"/>
          <a:chExt cx="0" cy="0"/>
        </a:xfrm>
      </p:grpSpPr>
      <p:sp>
        <p:nvSpPr>
          <p:cNvPr id="1140" name="Google Shape;1140;p10"/>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p>
            <a:pPr marL="0" lvl="0" indent="0" algn="l" rtl="0">
              <a:lnSpc>
                <a:spcPct val="100000"/>
              </a:lnSpc>
              <a:spcBef>
                <a:spcPts val="0"/>
              </a:spcBef>
              <a:spcAft>
                <a:spcPts val="0"/>
              </a:spcAft>
              <a:buSzPts val="700"/>
              <a:buNone/>
            </a:pPr>
            <a:endParaRPr/>
          </a:p>
        </p:txBody>
      </p:sp>
      <p:sp>
        <p:nvSpPr>
          <p:cNvPr id="1141" name="Google Shape;1141;p10"/>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lnSpc>
                <a:spcPct val="100000"/>
              </a:lnSpc>
              <a:spcBef>
                <a:spcPts val="0"/>
              </a:spcBef>
              <a:spcAft>
                <a:spcPts val="0"/>
              </a:spcAft>
              <a:buClr>
                <a:srgbClr val="000000"/>
              </a:buClr>
              <a:buSzPts val="1100"/>
              <a:buFont typeface="Arial"/>
              <a:buNone/>
            </a:pPr>
            <a:fld id="{00000000-1234-1234-1234-123412341234}" type="slidenum">
              <a:rPr lang="en"/>
              <a:t>10</a:t>
            </a:fld>
            <a:endParaRPr/>
          </a:p>
        </p:txBody>
      </p:sp>
      <p:sp>
        <p:nvSpPr>
          <p:cNvPr id="1142" name="Google Shape;1142;p10"/>
          <p:cNvSpPr txBox="1">
            <a:spLocks noGrp="1"/>
          </p:cNvSpPr>
          <p:nvPr>
            <p:ph type="title"/>
          </p:nvPr>
        </p:nvSpPr>
        <p:spPr>
          <a:xfrm>
            <a:off x="2553800" y="1398150"/>
            <a:ext cx="5756100" cy="2430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 sz="3000" u="sng">
                <a:solidFill>
                  <a:srgbClr val="0000FF"/>
                </a:solidFill>
                <a:latin typeface="Roboto Light"/>
                <a:ea typeface="Roboto Light"/>
                <a:cs typeface="Roboto Light"/>
                <a:sym typeface="Roboto Light"/>
                <a:hlinkClick r:id="rId3"/>
              </a:rPr>
              <a:t>PluralSight.com</a:t>
            </a:r>
            <a:r>
              <a:rPr lang="en" sz="3000">
                <a:latin typeface="Roboto Light"/>
                <a:ea typeface="Roboto Light"/>
                <a:cs typeface="Roboto Light"/>
                <a:sym typeface="Roboto Light"/>
              </a:rPr>
              <a:t> offers some of the best online courses for HTML, CSS, JavaScript, Node, Express, and Angular.</a:t>
            </a:r>
            <a:endParaRPr sz="3000">
              <a:latin typeface="Roboto Light"/>
              <a:ea typeface="Roboto Light"/>
              <a:cs typeface="Roboto Light"/>
              <a:sym typeface="Roboto Light"/>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47"/>
        <p:cNvGrpSpPr/>
        <p:nvPr/>
      </p:nvGrpSpPr>
      <p:grpSpPr>
        <a:xfrm>
          <a:off x="0" y="0"/>
          <a:ext cx="0" cy="0"/>
          <a:chOff x="0" y="0"/>
          <a:chExt cx="0" cy="0"/>
        </a:xfrm>
      </p:grpSpPr>
      <p:pic>
        <p:nvPicPr>
          <p:cNvPr id="1148" name="Google Shape;1148;p11" descr="http://ecx.images-amazon.com/images/I/41Z2swEmwaL._SX258_BO1,204,203,200_.jpg"/>
          <p:cNvPicPr preferRelativeResize="0"/>
          <p:nvPr/>
        </p:nvPicPr>
        <p:blipFill rotWithShape="1">
          <a:blip r:embed="rId3">
            <a:alphaModFix/>
          </a:blip>
          <a:srcRect/>
          <a:stretch/>
        </p:blipFill>
        <p:spPr>
          <a:xfrm>
            <a:off x="449600" y="1851650"/>
            <a:ext cx="1711100" cy="2145450"/>
          </a:xfrm>
          <a:prstGeom prst="rect">
            <a:avLst/>
          </a:prstGeom>
          <a:noFill/>
          <a:ln>
            <a:noFill/>
          </a:ln>
        </p:spPr>
      </p:pic>
      <p:pic>
        <p:nvPicPr>
          <p:cNvPr id="1149" name="Google Shape;1149;p11" descr="http://ecx.images-amazon.com/images/I/41oa41LdNdL._SX400_BO1,204,203,200_.jpg"/>
          <p:cNvPicPr preferRelativeResize="0"/>
          <p:nvPr/>
        </p:nvPicPr>
        <p:blipFill rotWithShape="1">
          <a:blip r:embed="rId4">
            <a:alphaModFix/>
          </a:blip>
          <a:srcRect/>
          <a:stretch/>
        </p:blipFill>
        <p:spPr>
          <a:xfrm>
            <a:off x="2998900" y="1851649"/>
            <a:ext cx="1724937" cy="2145450"/>
          </a:xfrm>
          <a:prstGeom prst="rect">
            <a:avLst/>
          </a:prstGeom>
          <a:noFill/>
          <a:ln>
            <a:noFill/>
          </a:ln>
        </p:spPr>
      </p:pic>
      <p:sp>
        <p:nvSpPr>
          <p:cNvPr id="1150" name="Google Shape;1150;p1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p>
            <a:pPr marL="0" lvl="0" indent="0" algn="l" rtl="0">
              <a:lnSpc>
                <a:spcPct val="100000"/>
              </a:lnSpc>
              <a:spcBef>
                <a:spcPts val="0"/>
              </a:spcBef>
              <a:spcAft>
                <a:spcPts val="0"/>
              </a:spcAft>
              <a:buSzPts val="2400"/>
              <a:buNone/>
            </a:pPr>
            <a:r>
              <a:rPr lang="en">
                <a:solidFill>
                  <a:schemeClr val="dk1"/>
                </a:solidFill>
              </a:rPr>
              <a:t>Feedback #2: Books, Please!</a:t>
            </a:r>
            <a:endParaRPr/>
          </a:p>
        </p:txBody>
      </p:sp>
      <p:sp>
        <p:nvSpPr>
          <p:cNvPr id="1151" name="Google Shape;1151;p1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p>
            <a:pPr marL="0" lvl="0" indent="0" algn="l" rtl="0">
              <a:lnSpc>
                <a:spcPct val="100000"/>
              </a:lnSpc>
              <a:spcBef>
                <a:spcPts val="0"/>
              </a:spcBef>
              <a:spcAft>
                <a:spcPts val="0"/>
              </a:spcAft>
              <a:buSzPts val="1800"/>
              <a:buNone/>
            </a:pPr>
            <a:r>
              <a:rPr lang="en"/>
              <a:t>Jon Duckett’s books </a:t>
            </a:r>
            <a:r>
              <a:rPr lang="en" i="1"/>
              <a:t>HTML &amp; CSS</a:t>
            </a:r>
            <a:r>
              <a:rPr lang="en"/>
              <a:t> and </a:t>
            </a:r>
            <a:r>
              <a:rPr lang="en" i="1"/>
              <a:t>JavaScript &amp; jQuery</a:t>
            </a:r>
            <a:r>
              <a:rPr lang="en"/>
              <a:t> are two excellent primers. If you’re a book person, these can be very helpful! </a:t>
            </a:r>
            <a:endParaRPr/>
          </a:p>
          <a:p>
            <a:pPr marL="0" lvl="0" indent="0" algn="l" rtl="0">
              <a:lnSpc>
                <a:spcPct val="100000"/>
              </a:lnSpc>
              <a:spcBef>
                <a:spcPts val="0"/>
              </a:spcBef>
              <a:spcAft>
                <a:spcPts val="0"/>
              </a:spcAft>
              <a:buSzPts val="1800"/>
              <a:buNone/>
            </a:pPr>
            <a:r>
              <a:rPr lang="en"/>
              <a:t> </a:t>
            </a:r>
            <a:endParaRPr/>
          </a:p>
        </p:txBody>
      </p:sp>
      <p:sp>
        <p:nvSpPr>
          <p:cNvPr id="1152" name="Google Shape;1152;p1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p>
            <a:pPr marL="0" lvl="0" indent="0" algn="l" rtl="0">
              <a:lnSpc>
                <a:spcPct val="100000"/>
              </a:lnSpc>
              <a:spcBef>
                <a:spcPts val="0"/>
              </a:spcBef>
              <a:spcAft>
                <a:spcPts val="0"/>
              </a:spcAft>
              <a:buSzPts val="700"/>
              <a:buNone/>
            </a:pPr>
            <a:endParaRPr/>
          </a:p>
        </p:txBody>
      </p:sp>
      <p:sp>
        <p:nvSpPr>
          <p:cNvPr id="1153" name="Google Shape;1153;p11"/>
          <p:cNvSpPr txBox="1"/>
          <p:nvPr/>
        </p:nvSpPr>
        <p:spPr>
          <a:xfrm>
            <a:off x="2904725" y="3997100"/>
            <a:ext cx="3877200" cy="6285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chemeClr val="dk1"/>
              </a:buClr>
              <a:buSzPts val="1100"/>
              <a:buFont typeface="Arial"/>
              <a:buNone/>
            </a:pPr>
            <a:r>
              <a:rPr lang="en" sz="800" b="0" i="1" u="none" strike="noStrike" cap="none">
                <a:solidFill>
                  <a:srgbClr val="000000"/>
                </a:solidFill>
                <a:latin typeface="Roboto Medium"/>
                <a:ea typeface="Roboto Medium"/>
                <a:cs typeface="Roboto Medium"/>
                <a:sym typeface="Roboto Medium"/>
              </a:rPr>
              <a:t>JavaScript &amp; JQuery: Interactive Front-End Web Development</a:t>
            </a:r>
            <a:endParaRPr sz="800" b="0" i="1" u="none" strike="noStrike" cap="none">
              <a:solidFill>
                <a:srgbClr val="000000"/>
              </a:solidFill>
              <a:latin typeface="Roboto Medium"/>
              <a:ea typeface="Roboto Medium"/>
              <a:cs typeface="Roboto Medium"/>
              <a:sym typeface="Roboto Medium"/>
            </a:endParaRPr>
          </a:p>
          <a:p>
            <a:pPr marL="0" marR="0" lvl="0" indent="0" algn="l" rtl="0">
              <a:lnSpc>
                <a:spcPct val="115000"/>
              </a:lnSpc>
              <a:spcBef>
                <a:spcPts val="0"/>
              </a:spcBef>
              <a:spcAft>
                <a:spcPts val="0"/>
              </a:spcAft>
              <a:buClr>
                <a:schemeClr val="dk1"/>
              </a:buClr>
              <a:buSzPts val="1100"/>
              <a:buFont typeface="Arial"/>
              <a:buNone/>
            </a:pPr>
            <a:r>
              <a:rPr lang="en" sz="800" b="0" i="0" u="none" strike="noStrike" cap="none">
                <a:solidFill>
                  <a:srgbClr val="000000"/>
                </a:solidFill>
                <a:latin typeface="Roboto Medium"/>
                <a:ea typeface="Roboto Medium"/>
                <a:cs typeface="Roboto Medium"/>
                <a:sym typeface="Roboto Medium"/>
              </a:rPr>
              <a:t>by Jon Duckett</a:t>
            </a:r>
            <a:endParaRPr sz="800" b="0" i="0" u="none" strike="noStrike" cap="none">
              <a:solidFill>
                <a:srgbClr val="000000"/>
              </a:solidFill>
              <a:latin typeface="Roboto Medium"/>
              <a:ea typeface="Roboto Medium"/>
              <a:cs typeface="Roboto Medium"/>
              <a:sym typeface="Roboto Medium"/>
            </a:endParaRPr>
          </a:p>
          <a:p>
            <a:pPr marL="0" marR="0" lvl="0" indent="0" algn="l" rtl="0">
              <a:lnSpc>
                <a:spcPct val="115000"/>
              </a:lnSpc>
              <a:spcBef>
                <a:spcPts val="0"/>
              </a:spcBef>
              <a:spcAft>
                <a:spcPts val="0"/>
              </a:spcAft>
              <a:buClr>
                <a:schemeClr val="dk1"/>
              </a:buClr>
              <a:buSzPts val="1100"/>
              <a:buFont typeface="Arial"/>
              <a:buNone/>
            </a:pPr>
            <a:r>
              <a:rPr lang="en" sz="800" b="0" i="0" u="none" strike="noStrike" cap="none">
                <a:solidFill>
                  <a:srgbClr val="000000"/>
                </a:solidFill>
                <a:latin typeface="Roboto Light"/>
                <a:ea typeface="Roboto Light"/>
                <a:cs typeface="Roboto Light"/>
                <a:sym typeface="Roboto Light"/>
              </a:rPr>
              <a:t>(Wiley, 2014)</a:t>
            </a:r>
            <a:endParaRPr sz="800" b="0" i="0" u="none" strike="noStrike" cap="none">
              <a:solidFill>
                <a:srgbClr val="000000"/>
              </a:solidFill>
              <a:latin typeface="Roboto Light"/>
              <a:ea typeface="Roboto Light"/>
              <a:cs typeface="Roboto Light"/>
              <a:sym typeface="Roboto Light"/>
            </a:endParaRPr>
          </a:p>
          <a:p>
            <a:pPr marL="0" marR="0" lvl="0" indent="0" algn="l" rtl="0">
              <a:lnSpc>
                <a:spcPct val="115000"/>
              </a:lnSpc>
              <a:spcBef>
                <a:spcPts val="0"/>
              </a:spcBef>
              <a:spcAft>
                <a:spcPts val="0"/>
              </a:spcAft>
              <a:buClr>
                <a:srgbClr val="000000"/>
              </a:buClr>
              <a:buSzPts val="800"/>
              <a:buFont typeface="Arial"/>
              <a:buNone/>
            </a:pPr>
            <a:endParaRPr sz="800" b="0" i="0" u="none" strike="noStrike" cap="none">
              <a:solidFill>
                <a:srgbClr val="000000"/>
              </a:solidFill>
              <a:latin typeface="Roboto Light"/>
              <a:ea typeface="Roboto Light"/>
              <a:cs typeface="Roboto Light"/>
              <a:sym typeface="Roboto Light"/>
            </a:endParaRPr>
          </a:p>
        </p:txBody>
      </p:sp>
      <p:sp>
        <p:nvSpPr>
          <p:cNvPr id="1154" name="Google Shape;1154;p11"/>
          <p:cNvSpPr txBox="1"/>
          <p:nvPr/>
        </p:nvSpPr>
        <p:spPr>
          <a:xfrm>
            <a:off x="175" y="3997100"/>
            <a:ext cx="3676500" cy="628500"/>
          </a:xfrm>
          <a:prstGeom prst="rect">
            <a:avLst/>
          </a:prstGeom>
          <a:noFill/>
          <a:ln>
            <a:noFill/>
          </a:ln>
        </p:spPr>
        <p:txBody>
          <a:bodyPr spcFirstLastPara="1" wrap="square" lIns="457200" tIns="91425" rIns="91425" bIns="91425" anchor="t" anchorCtr="0">
            <a:noAutofit/>
          </a:bodyPr>
          <a:lstStyle/>
          <a:p>
            <a:pPr marL="0" marR="0" lvl="0" indent="0" algn="l" rtl="0">
              <a:lnSpc>
                <a:spcPct val="115000"/>
              </a:lnSpc>
              <a:spcBef>
                <a:spcPts val="0"/>
              </a:spcBef>
              <a:spcAft>
                <a:spcPts val="0"/>
              </a:spcAft>
              <a:buClr>
                <a:srgbClr val="000000"/>
              </a:buClr>
              <a:buSzPts val="800"/>
              <a:buFont typeface="Arial"/>
              <a:buNone/>
            </a:pPr>
            <a:r>
              <a:rPr lang="en" sz="800" b="0" i="1" u="none" strike="noStrike" cap="none">
                <a:solidFill>
                  <a:srgbClr val="000000"/>
                </a:solidFill>
                <a:latin typeface="Roboto Medium"/>
                <a:ea typeface="Roboto Medium"/>
                <a:cs typeface="Roboto Medium"/>
                <a:sym typeface="Roboto Medium"/>
              </a:rPr>
              <a:t>HTML &amp; CSS: Design and Build Websites</a:t>
            </a:r>
            <a:endParaRPr sz="800" b="0" i="1" u="none" strike="noStrike" cap="none">
              <a:solidFill>
                <a:srgbClr val="000000"/>
              </a:solidFill>
              <a:latin typeface="Roboto Medium"/>
              <a:ea typeface="Roboto Medium"/>
              <a:cs typeface="Roboto Medium"/>
              <a:sym typeface="Roboto Medium"/>
            </a:endParaRPr>
          </a:p>
          <a:p>
            <a:pPr marL="0" marR="0" lvl="0" indent="0" algn="l" rtl="0">
              <a:lnSpc>
                <a:spcPct val="115000"/>
              </a:lnSpc>
              <a:spcBef>
                <a:spcPts val="0"/>
              </a:spcBef>
              <a:spcAft>
                <a:spcPts val="0"/>
              </a:spcAft>
              <a:buClr>
                <a:srgbClr val="000000"/>
              </a:buClr>
              <a:buSzPts val="800"/>
              <a:buFont typeface="Arial"/>
              <a:buNone/>
            </a:pPr>
            <a:r>
              <a:rPr lang="en" sz="800" b="0" i="0" u="none" strike="noStrike" cap="none">
                <a:solidFill>
                  <a:srgbClr val="000000"/>
                </a:solidFill>
                <a:latin typeface="Roboto Medium"/>
                <a:ea typeface="Roboto Medium"/>
                <a:cs typeface="Roboto Medium"/>
                <a:sym typeface="Roboto Medium"/>
              </a:rPr>
              <a:t>by Jon Duckett</a:t>
            </a:r>
            <a:endParaRPr sz="800" b="0" i="0" u="none" strike="noStrike" cap="none">
              <a:solidFill>
                <a:srgbClr val="000000"/>
              </a:solidFill>
              <a:latin typeface="Roboto Medium"/>
              <a:ea typeface="Roboto Medium"/>
              <a:cs typeface="Roboto Medium"/>
              <a:sym typeface="Roboto Medium"/>
            </a:endParaRPr>
          </a:p>
          <a:p>
            <a:pPr marL="0" marR="0" lvl="0" indent="0" algn="l" rtl="0">
              <a:lnSpc>
                <a:spcPct val="115000"/>
              </a:lnSpc>
              <a:spcBef>
                <a:spcPts val="0"/>
              </a:spcBef>
              <a:spcAft>
                <a:spcPts val="0"/>
              </a:spcAft>
              <a:buClr>
                <a:srgbClr val="000000"/>
              </a:buClr>
              <a:buSzPts val="800"/>
              <a:buFont typeface="Arial"/>
              <a:buNone/>
            </a:pPr>
            <a:r>
              <a:rPr lang="en" sz="800" b="0" i="0" u="none" strike="noStrike" cap="none">
                <a:solidFill>
                  <a:srgbClr val="000000"/>
                </a:solidFill>
                <a:latin typeface="Roboto Light"/>
                <a:ea typeface="Roboto Light"/>
                <a:cs typeface="Roboto Light"/>
                <a:sym typeface="Roboto Light"/>
              </a:rPr>
              <a:t>(Wiley, 2011)</a:t>
            </a:r>
            <a:endParaRPr sz="800" b="0" i="0" u="none" strike="noStrike" cap="none">
              <a:solidFill>
                <a:srgbClr val="000000"/>
              </a:solidFill>
              <a:latin typeface="Roboto Light"/>
              <a:ea typeface="Roboto Light"/>
              <a:cs typeface="Roboto Light"/>
              <a:sym typeface="Roboto Light"/>
            </a:endParaRPr>
          </a:p>
          <a:p>
            <a:pPr marL="0" marR="0" lvl="0" indent="0" algn="l" rtl="0">
              <a:lnSpc>
                <a:spcPct val="115000"/>
              </a:lnSpc>
              <a:spcBef>
                <a:spcPts val="0"/>
              </a:spcBef>
              <a:spcAft>
                <a:spcPts val="0"/>
              </a:spcAft>
              <a:buClr>
                <a:srgbClr val="000000"/>
              </a:buClr>
              <a:buSzPts val="800"/>
              <a:buFont typeface="Arial"/>
              <a:buNone/>
            </a:pPr>
            <a:endParaRPr sz="800" b="0" i="0" u="none" strike="noStrike" cap="none">
              <a:solidFill>
                <a:srgbClr val="000000"/>
              </a:solidFill>
              <a:latin typeface="Roboto Light"/>
              <a:ea typeface="Roboto Light"/>
              <a:cs typeface="Roboto Light"/>
              <a:sym typeface="Roboto Light"/>
            </a:endParaRPr>
          </a:p>
          <a:p>
            <a:pPr marL="0" marR="0" lvl="0" indent="0" algn="l" rtl="0">
              <a:lnSpc>
                <a:spcPct val="115000"/>
              </a:lnSpc>
              <a:spcBef>
                <a:spcPts val="0"/>
              </a:spcBef>
              <a:spcAft>
                <a:spcPts val="0"/>
              </a:spcAft>
              <a:buClr>
                <a:srgbClr val="000000"/>
              </a:buClr>
              <a:buSzPts val="800"/>
              <a:buFont typeface="Arial"/>
              <a:buNone/>
            </a:pPr>
            <a:endParaRPr sz="800" b="0" i="0" u="none" strike="noStrike" cap="none">
              <a:solidFill>
                <a:srgbClr val="000000"/>
              </a:solidFill>
              <a:latin typeface="Roboto Light"/>
              <a:ea typeface="Roboto Light"/>
              <a:cs typeface="Roboto Light"/>
              <a:sym typeface="Roboto Light"/>
            </a:endParaRPr>
          </a:p>
        </p:txBody>
      </p:sp>
      <p:sp>
        <p:nvSpPr>
          <p:cNvPr id="1155" name="Google Shape;1155;p11"/>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lnSpc>
                <a:spcPct val="100000"/>
              </a:lnSpc>
              <a:spcBef>
                <a:spcPts val="0"/>
              </a:spcBef>
              <a:spcAft>
                <a:spcPts val="0"/>
              </a:spcAft>
              <a:buClr>
                <a:srgbClr val="000000"/>
              </a:buClr>
              <a:buSzPts val="1100"/>
              <a:buFont typeface="Arial"/>
              <a:buNone/>
            </a:pPr>
            <a:fld id="{00000000-1234-1234-1234-123412341234}" type="slidenum">
              <a:rPr lang="en"/>
              <a:t>11</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60"/>
        <p:cNvGrpSpPr/>
        <p:nvPr/>
      </p:nvGrpSpPr>
      <p:grpSpPr>
        <a:xfrm>
          <a:off x="0" y="0"/>
          <a:ext cx="0" cy="0"/>
          <a:chOff x="0" y="0"/>
          <a:chExt cx="0" cy="0"/>
        </a:xfrm>
      </p:grpSpPr>
      <p:sp>
        <p:nvSpPr>
          <p:cNvPr id="1161" name="Google Shape;1161;p1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p>
            <a:pPr marL="0" lvl="0" indent="0" algn="l" rtl="0">
              <a:lnSpc>
                <a:spcPct val="100000"/>
              </a:lnSpc>
              <a:spcBef>
                <a:spcPts val="0"/>
              </a:spcBef>
              <a:spcAft>
                <a:spcPts val="0"/>
              </a:spcAft>
              <a:buSzPts val="2400"/>
              <a:buNone/>
            </a:pPr>
            <a:r>
              <a:rPr lang="en">
                <a:solidFill>
                  <a:schemeClr val="dk1"/>
                </a:solidFill>
              </a:rPr>
              <a:t>Feedback #2: Books, Please!</a:t>
            </a:r>
            <a:endParaRPr/>
          </a:p>
        </p:txBody>
      </p:sp>
      <p:sp>
        <p:nvSpPr>
          <p:cNvPr id="1162" name="Google Shape;1162;p1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p>
            <a:pPr marL="0" lvl="0" indent="0" algn="l" rtl="0">
              <a:lnSpc>
                <a:spcPct val="100000"/>
              </a:lnSpc>
              <a:spcBef>
                <a:spcPts val="0"/>
              </a:spcBef>
              <a:spcAft>
                <a:spcPts val="0"/>
              </a:spcAft>
              <a:buSzPts val="1800"/>
              <a:buNone/>
            </a:pPr>
            <a:r>
              <a:rPr lang="en" i="1"/>
              <a:t>Eloquent JavaScript</a:t>
            </a:r>
            <a:r>
              <a:rPr lang="en"/>
              <a:t> is a terrific, free book that reviews the fundamentals of JavaScript. </a:t>
            </a:r>
            <a:endParaRPr/>
          </a:p>
          <a:p>
            <a:pPr marL="0" lvl="0" indent="0" algn="l" rtl="0">
              <a:lnSpc>
                <a:spcPct val="100000"/>
              </a:lnSpc>
              <a:spcBef>
                <a:spcPts val="0"/>
              </a:spcBef>
              <a:spcAft>
                <a:spcPts val="0"/>
              </a:spcAft>
              <a:buSzPts val="1800"/>
              <a:buNone/>
            </a:pPr>
            <a:endParaRPr/>
          </a:p>
          <a:p>
            <a:pPr marL="0" lvl="0" indent="0" algn="l" rtl="0">
              <a:lnSpc>
                <a:spcPct val="100000"/>
              </a:lnSpc>
              <a:spcBef>
                <a:spcPts val="0"/>
              </a:spcBef>
              <a:spcAft>
                <a:spcPts val="0"/>
              </a:spcAft>
              <a:buSzPts val="1800"/>
              <a:buNone/>
            </a:pPr>
            <a:r>
              <a:rPr lang="en"/>
              <a:t>You can find it here: </a:t>
            </a:r>
            <a:r>
              <a:rPr lang="en" u="sng">
                <a:solidFill>
                  <a:srgbClr val="0000FF"/>
                </a:solidFill>
                <a:hlinkClick r:id="rId3"/>
              </a:rPr>
              <a:t>eloquentjavascript.net</a:t>
            </a:r>
            <a:endParaRPr>
              <a:solidFill>
                <a:srgbClr val="0000FF"/>
              </a:solidFill>
            </a:endParaRPr>
          </a:p>
          <a:p>
            <a:pPr marL="0" lvl="0" indent="0" algn="l" rtl="0">
              <a:lnSpc>
                <a:spcPct val="100000"/>
              </a:lnSpc>
              <a:spcBef>
                <a:spcPts val="0"/>
              </a:spcBef>
              <a:spcAft>
                <a:spcPts val="0"/>
              </a:spcAft>
              <a:buSzPts val="1800"/>
              <a:buNone/>
            </a:pPr>
            <a:endParaRPr/>
          </a:p>
        </p:txBody>
      </p:sp>
      <p:sp>
        <p:nvSpPr>
          <p:cNvPr id="1163" name="Google Shape;1163;p1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p>
            <a:pPr marL="0" lvl="0" indent="0" algn="l" rtl="0">
              <a:lnSpc>
                <a:spcPct val="100000"/>
              </a:lnSpc>
              <a:spcBef>
                <a:spcPts val="0"/>
              </a:spcBef>
              <a:spcAft>
                <a:spcPts val="0"/>
              </a:spcAft>
              <a:buSzPts val="700"/>
              <a:buNone/>
            </a:pPr>
            <a:endParaRPr/>
          </a:p>
        </p:txBody>
      </p:sp>
      <p:sp>
        <p:nvSpPr>
          <p:cNvPr id="1164" name="Google Shape;1164;p12"/>
          <p:cNvSpPr txBox="1"/>
          <p:nvPr/>
        </p:nvSpPr>
        <p:spPr>
          <a:xfrm>
            <a:off x="2572700" y="4067250"/>
            <a:ext cx="3877200" cy="6813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800"/>
              <a:buFont typeface="Arial"/>
              <a:buNone/>
            </a:pPr>
            <a:r>
              <a:rPr lang="en" sz="800" b="0" i="1" u="none" strike="noStrike" cap="none">
                <a:solidFill>
                  <a:srgbClr val="000000"/>
                </a:solidFill>
                <a:latin typeface="Roboto Medium"/>
                <a:ea typeface="Roboto Medium"/>
                <a:cs typeface="Roboto Medium"/>
                <a:sym typeface="Roboto Medium"/>
              </a:rPr>
              <a:t>Eloquent JavaScript, 3rd Edition</a:t>
            </a:r>
            <a:endParaRPr sz="800" b="0" i="1" u="none" strike="noStrike" cap="none">
              <a:solidFill>
                <a:srgbClr val="000000"/>
              </a:solidFill>
              <a:latin typeface="Roboto Medium"/>
              <a:ea typeface="Roboto Medium"/>
              <a:cs typeface="Roboto Medium"/>
              <a:sym typeface="Roboto Medium"/>
            </a:endParaRPr>
          </a:p>
          <a:p>
            <a:pPr marL="0" marR="0" lvl="0" indent="0" algn="l" rtl="0">
              <a:lnSpc>
                <a:spcPct val="115000"/>
              </a:lnSpc>
              <a:spcBef>
                <a:spcPts val="0"/>
              </a:spcBef>
              <a:spcAft>
                <a:spcPts val="0"/>
              </a:spcAft>
              <a:buClr>
                <a:srgbClr val="000000"/>
              </a:buClr>
              <a:buSzPts val="800"/>
              <a:buFont typeface="Arial"/>
              <a:buNone/>
            </a:pPr>
            <a:r>
              <a:rPr lang="en" sz="800" b="0" i="0" u="none" strike="noStrike" cap="none">
                <a:solidFill>
                  <a:srgbClr val="000000"/>
                </a:solidFill>
                <a:latin typeface="Roboto Medium"/>
                <a:ea typeface="Roboto Medium"/>
                <a:cs typeface="Roboto Medium"/>
                <a:sym typeface="Roboto Medium"/>
              </a:rPr>
              <a:t>by Marijn Haverbeke</a:t>
            </a:r>
            <a:endParaRPr sz="800" b="0" i="0" u="none" strike="noStrike" cap="none">
              <a:solidFill>
                <a:srgbClr val="000000"/>
              </a:solidFill>
              <a:latin typeface="Roboto Medium"/>
              <a:ea typeface="Roboto Medium"/>
              <a:cs typeface="Roboto Medium"/>
              <a:sym typeface="Roboto Medium"/>
            </a:endParaRPr>
          </a:p>
          <a:p>
            <a:pPr marL="0" marR="0" lvl="0" indent="0" algn="l" rtl="0">
              <a:lnSpc>
                <a:spcPct val="115000"/>
              </a:lnSpc>
              <a:spcBef>
                <a:spcPts val="0"/>
              </a:spcBef>
              <a:spcAft>
                <a:spcPts val="0"/>
              </a:spcAft>
              <a:buClr>
                <a:srgbClr val="000000"/>
              </a:buClr>
              <a:buSzPts val="800"/>
              <a:buFont typeface="Arial"/>
              <a:buNone/>
            </a:pPr>
            <a:r>
              <a:rPr lang="en" sz="800" b="0" i="0" u="none" strike="noStrike" cap="none">
                <a:solidFill>
                  <a:srgbClr val="000000"/>
                </a:solidFill>
                <a:latin typeface="Roboto Light"/>
                <a:ea typeface="Roboto Light"/>
                <a:cs typeface="Roboto Light"/>
                <a:sym typeface="Roboto Light"/>
              </a:rPr>
              <a:t>(No Starch Press, 2018)</a:t>
            </a:r>
            <a:endParaRPr sz="800" b="0" i="0" u="none" strike="noStrike" cap="none">
              <a:solidFill>
                <a:srgbClr val="000000"/>
              </a:solidFill>
              <a:latin typeface="Roboto Light"/>
              <a:ea typeface="Roboto Light"/>
              <a:cs typeface="Roboto Light"/>
              <a:sym typeface="Roboto Light"/>
            </a:endParaRPr>
          </a:p>
          <a:p>
            <a:pPr marL="0" marR="0" lvl="0" indent="0" algn="l" rtl="0">
              <a:lnSpc>
                <a:spcPct val="115000"/>
              </a:lnSpc>
              <a:spcBef>
                <a:spcPts val="0"/>
              </a:spcBef>
              <a:spcAft>
                <a:spcPts val="0"/>
              </a:spcAft>
              <a:buClr>
                <a:srgbClr val="000000"/>
              </a:buClr>
              <a:buSzPts val="800"/>
              <a:buFont typeface="Arial"/>
              <a:buNone/>
            </a:pPr>
            <a:endParaRPr sz="800" b="0" i="0" u="none" strike="noStrike" cap="none">
              <a:solidFill>
                <a:srgbClr val="000000"/>
              </a:solidFill>
              <a:latin typeface="Roboto Light"/>
              <a:ea typeface="Roboto Light"/>
              <a:cs typeface="Roboto Light"/>
              <a:sym typeface="Roboto Light"/>
            </a:endParaRPr>
          </a:p>
        </p:txBody>
      </p:sp>
      <p:pic>
        <p:nvPicPr>
          <p:cNvPr id="1165" name="Google Shape;1165;p12"/>
          <p:cNvPicPr preferRelativeResize="0"/>
          <p:nvPr/>
        </p:nvPicPr>
        <p:blipFill rotWithShape="1">
          <a:blip r:embed="rId4">
            <a:alphaModFix/>
          </a:blip>
          <a:srcRect/>
          <a:stretch/>
        </p:blipFill>
        <p:spPr>
          <a:xfrm>
            <a:off x="461000" y="1947050"/>
            <a:ext cx="2035491" cy="2801550"/>
          </a:xfrm>
          <a:prstGeom prst="rect">
            <a:avLst/>
          </a:prstGeom>
          <a:noFill/>
          <a:ln>
            <a:noFill/>
          </a:ln>
        </p:spPr>
      </p:pic>
      <p:sp>
        <p:nvSpPr>
          <p:cNvPr id="1166" name="Google Shape;1166;p12"/>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lnSpc>
                <a:spcPct val="100000"/>
              </a:lnSpc>
              <a:spcBef>
                <a:spcPts val="0"/>
              </a:spcBef>
              <a:spcAft>
                <a:spcPts val="0"/>
              </a:spcAft>
              <a:buClr>
                <a:srgbClr val="000000"/>
              </a:buClr>
              <a:buSzPts val="1100"/>
              <a:buFont typeface="Arial"/>
              <a:buNone/>
            </a:pPr>
            <a:fld id="{00000000-1234-1234-1234-123412341234}" type="slidenum">
              <a:rPr lang="en"/>
              <a:t>12</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71"/>
        <p:cNvGrpSpPr/>
        <p:nvPr/>
      </p:nvGrpSpPr>
      <p:grpSpPr>
        <a:xfrm>
          <a:off x="0" y="0"/>
          <a:ext cx="0" cy="0"/>
          <a:chOff x="0" y="0"/>
          <a:chExt cx="0" cy="0"/>
        </a:xfrm>
      </p:grpSpPr>
      <p:sp>
        <p:nvSpPr>
          <p:cNvPr id="1172" name="Google Shape;1172;p13"/>
          <p:cNvSpPr txBox="1">
            <a:spLocks noGrp="1"/>
          </p:cNvSpPr>
          <p:nvPr>
            <p:ph type="title"/>
          </p:nvPr>
        </p:nvSpPr>
        <p:spPr>
          <a:xfrm>
            <a:off x="237100" y="2088475"/>
            <a:ext cx="8595300" cy="7923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Clr>
                <a:schemeClr val="dk1"/>
              </a:buClr>
              <a:buSzPts val="1100"/>
              <a:buFont typeface="Arial"/>
              <a:buNone/>
            </a:pPr>
            <a:r>
              <a:rPr lang="en">
                <a:latin typeface="Roboto Light"/>
                <a:ea typeface="Roboto Light"/>
                <a:cs typeface="Roboto Light"/>
                <a:sym typeface="Roboto Light"/>
              </a:rPr>
              <a:t>Feedback #3: </a:t>
            </a:r>
            <a:r>
              <a:rPr lang="en" b="1">
                <a:latin typeface="Roboto"/>
                <a:ea typeface="Roboto"/>
                <a:cs typeface="Roboto"/>
                <a:sym typeface="Roboto"/>
              </a:rPr>
              <a:t>The Homework Is Hard</a:t>
            </a:r>
            <a:endParaRPr b="1">
              <a:latin typeface="Roboto"/>
              <a:ea typeface="Roboto"/>
              <a:cs typeface="Roboto"/>
              <a:sym typeface="Roboto"/>
            </a:endParaRPr>
          </a:p>
          <a:p>
            <a:pPr marL="0" lvl="0" indent="0" algn="ctr" rtl="0">
              <a:lnSpc>
                <a:spcPct val="100000"/>
              </a:lnSpc>
              <a:spcBef>
                <a:spcPts val="0"/>
              </a:spcBef>
              <a:spcAft>
                <a:spcPts val="0"/>
              </a:spcAft>
              <a:buClr>
                <a:schemeClr val="dk1"/>
              </a:buClr>
              <a:buSzPts val="1100"/>
              <a:buFont typeface="Arial"/>
              <a:buNone/>
            </a:pPr>
            <a:endParaRPr>
              <a:latin typeface="Roboto Light"/>
              <a:ea typeface="Roboto Light"/>
              <a:cs typeface="Roboto Light"/>
              <a:sym typeface="Roboto Light"/>
            </a:endParaRPr>
          </a:p>
          <a:p>
            <a:pPr marL="0" lvl="0" indent="0" algn="ctr" rtl="0">
              <a:lnSpc>
                <a:spcPct val="100000"/>
              </a:lnSpc>
              <a:spcBef>
                <a:spcPts val="0"/>
              </a:spcBef>
              <a:spcAft>
                <a:spcPts val="0"/>
              </a:spcAft>
              <a:buSzPts val="3600"/>
              <a:buNone/>
            </a:pPr>
            <a:endParaRPr>
              <a:latin typeface="Roboto Light"/>
              <a:ea typeface="Roboto Light"/>
              <a:cs typeface="Roboto Light"/>
              <a:sym typeface="Roboto Light"/>
            </a:endParaRPr>
          </a:p>
        </p:txBody>
      </p:sp>
      <p:sp>
        <p:nvSpPr>
          <p:cNvPr id="1173" name="Google Shape;1173;p13"/>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p>
            <a:pPr marL="0" lvl="0" indent="0" algn="l" rtl="0">
              <a:lnSpc>
                <a:spcPct val="100000"/>
              </a:lnSpc>
              <a:spcBef>
                <a:spcPts val="0"/>
              </a:spcBef>
              <a:spcAft>
                <a:spcPts val="0"/>
              </a:spcAft>
              <a:buSzPts val="700"/>
              <a:buNone/>
            </a:pPr>
            <a:endParaRPr/>
          </a:p>
        </p:txBody>
      </p:sp>
      <p:sp>
        <p:nvSpPr>
          <p:cNvPr id="1174" name="Google Shape;1174;p13"/>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lnSpc>
                <a:spcPct val="100000"/>
              </a:lnSpc>
              <a:spcBef>
                <a:spcPts val="0"/>
              </a:spcBef>
              <a:spcAft>
                <a:spcPts val="0"/>
              </a:spcAft>
              <a:buClr>
                <a:srgbClr val="000000"/>
              </a:buClr>
              <a:buSzPts val="1100"/>
              <a:buFont typeface="Arial"/>
              <a:buNone/>
            </a:pPr>
            <a:fld id="{00000000-1234-1234-1234-123412341234}" type="slidenum">
              <a:rPr lang="en"/>
              <a:t>13</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79"/>
        <p:cNvGrpSpPr/>
        <p:nvPr/>
      </p:nvGrpSpPr>
      <p:grpSpPr>
        <a:xfrm>
          <a:off x="0" y="0"/>
          <a:ext cx="0" cy="0"/>
          <a:chOff x="0" y="0"/>
          <a:chExt cx="0" cy="0"/>
        </a:xfrm>
      </p:grpSpPr>
      <p:sp>
        <p:nvSpPr>
          <p:cNvPr id="1180" name="Google Shape;1180;p1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p>
            <a:pPr marL="0" lvl="0" indent="0" algn="l" rtl="0">
              <a:lnSpc>
                <a:spcPct val="100000"/>
              </a:lnSpc>
              <a:spcBef>
                <a:spcPts val="0"/>
              </a:spcBef>
              <a:spcAft>
                <a:spcPts val="0"/>
              </a:spcAft>
              <a:buSzPts val="2400"/>
              <a:buNone/>
            </a:pPr>
            <a:r>
              <a:rPr lang="en"/>
              <a:t>Feedback #3: Homework Is Hard</a:t>
            </a:r>
            <a:endParaRPr/>
          </a:p>
        </p:txBody>
      </p:sp>
      <p:sp>
        <p:nvSpPr>
          <p:cNvPr id="1181" name="Google Shape;1181;p1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p>
            <a:pPr marL="0" lvl="0" indent="0" algn="l" rtl="0">
              <a:lnSpc>
                <a:spcPct val="100000"/>
              </a:lnSpc>
              <a:spcBef>
                <a:spcPts val="0"/>
              </a:spcBef>
              <a:spcAft>
                <a:spcPts val="0"/>
              </a:spcAft>
              <a:buSzPts val="700"/>
              <a:buNone/>
            </a:pPr>
            <a:endParaRPr/>
          </a:p>
        </p:txBody>
      </p:sp>
      <p:sp>
        <p:nvSpPr>
          <p:cNvPr id="1182" name="Google Shape;1182;p14"/>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p>
            <a:pPr marL="0" lvl="0" indent="0" algn="l" rtl="0">
              <a:lnSpc>
                <a:spcPct val="115000"/>
              </a:lnSpc>
              <a:spcBef>
                <a:spcPts val="0"/>
              </a:spcBef>
              <a:spcAft>
                <a:spcPts val="0"/>
              </a:spcAft>
              <a:buSzPts val="1400"/>
              <a:buNone/>
            </a:pPr>
            <a:r>
              <a:rPr lang="en"/>
              <a:t>Check your homework due dates in Boot Camp Spot.</a:t>
            </a:r>
            <a:endParaRPr/>
          </a:p>
        </p:txBody>
      </p:sp>
      <p:sp>
        <p:nvSpPr>
          <p:cNvPr id="1183" name="Google Shape;1183;p14"/>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p>
            <a:pPr marL="0" lvl="0" indent="0" algn="l" rtl="0">
              <a:lnSpc>
                <a:spcPct val="115000"/>
              </a:lnSpc>
              <a:spcBef>
                <a:spcPts val="0"/>
              </a:spcBef>
              <a:spcAft>
                <a:spcPts val="0"/>
              </a:spcAft>
              <a:buSzPts val="1400"/>
              <a:buNone/>
            </a:pPr>
            <a:r>
              <a:rPr lang="en"/>
              <a:t>Generally speaking, expect homework to be semi-challenging. </a:t>
            </a:r>
            <a:endParaRPr/>
          </a:p>
        </p:txBody>
      </p:sp>
      <p:sp>
        <p:nvSpPr>
          <p:cNvPr id="1184" name="Google Shape;1184;p14"/>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p>
            <a:pPr marL="0" lvl="0" indent="0" algn="l" rtl="0">
              <a:lnSpc>
                <a:spcPct val="115000"/>
              </a:lnSpc>
              <a:spcBef>
                <a:spcPts val="0"/>
              </a:spcBef>
              <a:spcAft>
                <a:spcPts val="0"/>
              </a:spcAft>
              <a:buSzPts val="1400"/>
              <a:buNone/>
            </a:pPr>
            <a:r>
              <a:rPr lang="en"/>
              <a:t>Make sure you’re setting aside a solid block of time for each assignment.</a:t>
            </a:r>
            <a:endParaRPr/>
          </a:p>
        </p:txBody>
      </p:sp>
      <p:sp>
        <p:nvSpPr>
          <p:cNvPr id="1185" name="Google Shape;1185;p14"/>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p>
            <a:pPr marL="0" lvl="0" indent="0" algn="l" rtl="0">
              <a:lnSpc>
                <a:spcPct val="115000"/>
              </a:lnSpc>
              <a:spcBef>
                <a:spcPts val="0"/>
              </a:spcBef>
              <a:spcAft>
                <a:spcPts val="0"/>
              </a:spcAft>
              <a:buSzPts val="1400"/>
              <a:buNone/>
            </a:pPr>
            <a:r>
              <a:rPr lang="en"/>
              <a:t>If you find yourself working on an assignment for over two hours without even a small amount of progress, let us know! </a:t>
            </a:r>
            <a:endParaRPr/>
          </a:p>
        </p:txBody>
      </p:sp>
      <p:sp>
        <p:nvSpPr>
          <p:cNvPr id="1186" name="Google Shape;1186;p14"/>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p>
            <a:pPr marL="0" lvl="0" indent="0" algn="l" rtl="0">
              <a:lnSpc>
                <a:spcPct val="115000"/>
              </a:lnSpc>
              <a:spcBef>
                <a:spcPts val="0"/>
              </a:spcBef>
              <a:spcAft>
                <a:spcPts val="0"/>
              </a:spcAft>
              <a:buSzPts val="1400"/>
              <a:buNone/>
            </a:pPr>
            <a:r>
              <a:rPr lang="en"/>
              <a:t>You don’t win points in life for staring at a blank screen.</a:t>
            </a:r>
            <a:endParaRPr/>
          </a:p>
        </p:txBody>
      </p:sp>
      <p:sp>
        <p:nvSpPr>
          <p:cNvPr id="1187" name="Google Shape;1187;p14"/>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lnSpc>
                <a:spcPct val="100000"/>
              </a:lnSpc>
              <a:spcBef>
                <a:spcPts val="0"/>
              </a:spcBef>
              <a:spcAft>
                <a:spcPts val="0"/>
              </a:spcAft>
              <a:buClr>
                <a:srgbClr val="000000"/>
              </a:buClr>
              <a:buSzPts val="1100"/>
              <a:buFont typeface="Arial"/>
              <a:buNone/>
            </a:pPr>
            <a:fld id="{00000000-1234-1234-1234-123412341234}" type="slidenum">
              <a:rPr lang="en"/>
              <a:t>14</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192"/>
        <p:cNvGrpSpPr/>
        <p:nvPr/>
      </p:nvGrpSpPr>
      <p:grpSpPr>
        <a:xfrm>
          <a:off x="0" y="0"/>
          <a:ext cx="0" cy="0"/>
          <a:chOff x="0" y="0"/>
          <a:chExt cx="0" cy="0"/>
        </a:xfrm>
      </p:grpSpPr>
      <p:sp>
        <p:nvSpPr>
          <p:cNvPr id="1193" name="Google Shape;1193;p15"/>
          <p:cNvSpPr txBox="1">
            <a:spLocks noGrp="1"/>
          </p:cNvSpPr>
          <p:nvPr>
            <p:ph type="title"/>
          </p:nvPr>
        </p:nvSpPr>
        <p:spPr>
          <a:xfrm>
            <a:off x="274325" y="2088475"/>
            <a:ext cx="8595300" cy="7923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600"/>
              <a:buNone/>
            </a:pPr>
            <a:r>
              <a:rPr lang="en"/>
              <a:t>Today’s Class</a:t>
            </a:r>
            <a:endParaRPr/>
          </a:p>
        </p:txBody>
      </p:sp>
      <p:sp>
        <p:nvSpPr>
          <p:cNvPr id="1194" name="Google Shape;1194;p15"/>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p>
            <a:pPr marL="0" lvl="0" indent="0" algn="l" rtl="0">
              <a:lnSpc>
                <a:spcPct val="100000"/>
              </a:lnSpc>
              <a:spcBef>
                <a:spcPts val="0"/>
              </a:spcBef>
              <a:spcAft>
                <a:spcPts val="0"/>
              </a:spcAft>
              <a:buSzPts val="700"/>
              <a:buNone/>
            </a:pPr>
            <a:endParaRPr/>
          </a:p>
        </p:txBody>
      </p:sp>
      <p:sp>
        <p:nvSpPr>
          <p:cNvPr id="1195" name="Google Shape;1195;p1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rgbClr val="000000"/>
              </a:buClr>
              <a:buSzPts val="1100"/>
              <a:buFont typeface="Arial"/>
              <a:buNone/>
            </a:pPr>
            <a:fld id="{00000000-1234-1234-1234-123412341234}" type="slidenum">
              <a:rPr lang="en"/>
              <a:t>15</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200"/>
        <p:cNvGrpSpPr/>
        <p:nvPr/>
      </p:nvGrpSpPr>
      <p:grpSpPr>
        <a:xfrm>
          <a:off x="0" y="0"/>
          <a:ext cx="0" cy="0"/>
          <a:chOff x="0" y="0"/>
          <a:chExt cx="0" cy="0"/>
        </a:xfrm>
      </p:grpSpPr>
      <p:sp>
        <p:nvSpPr>
          <p:cNvPr id="1201" name="Google Shape;1201;p1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p>
            <a:pPr marL="0" lvl="0" indent="0" algn="l" rtl="0">
              <a:lnSpc>
                <a:spcPct val="100000"/>
              </a:lnSpc>
              <a:spcBef>
                <a:spcPts val="0"/>
              </a:spcBef>
              <a:spcAft>
                <a:spcPts val="0"/>
              </a:spcAft>
              <a:buSzPts val="2400"/>
              <a:buNone/>
            </a:pPr>
            <a:r>
              <a:rPr lang="en"/>
              <a:t>Objectives</a:t>
            </a:r>
            <a:endParaRPr/>
          </a:p>
        </p:txBody>
      </p:sp>
      <p:sp>
        <p:nvSpPr>
          <p:cNvPr id="1202" name="Google Shape;1202;p1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p>
            <a:pPr marL="0" lvl="0" indent="0" algn="l" rtl="0">
              <a:lnSpc>
                <a:spcPct val="100000"/>
              </a:lnSpc>
              <a:spcBef>
                <a:spcPts val="0"/>
              </a:spcBef>
              <a:spcAft>
                <a:spcPts val="0"/>
              </a:spcAft>
              <a:buSzPts val="1800"/>
              <a:buNone/>
            </a:pPr>
            <a:r>
              <a:rPr lang="en"/>
              <a:t>In today’s class, we’ll introduce:</a:t>
            </a:r>
            <a:endParaRPr/>
          </a:p>
        </p:txBody>
      </p:sp>
      <p:sp>
        <p:nvSpPr>
          <p:cNvPr id="1203" name="Google Shape;1203;p1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p>
            <a:pPr marL="0" lvl="0" indent="0" algn="l" rtl="0">
              <a:lnSpc>
                <a:spcPct val="100000"/>
              </a:lnSpc>
              <a:spcBef>
                <a:spcPts val="0"/>
              </a:spcBef>
              <a:spcAft>
                <a:spcPts val="0"/>
              </a:spcAft>
              <a:buSzPts val="700"/>
              <a:buNone/>
            </a:pPr>
            <a:endParaRPr/>
          </a:p>
        </p:txBody>
      </p:sp>
      <p:sp>
        <p:nvSpPr>
          <p:cNvPr id="1204" name="Google Shape;1204;p16"/>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p>
            <a:pPr marL="0" lvl="0" indent="0" algn="l" rtl="0">
              <a:lnSpc>
                <a:spcPct val="115000"/>
              </a:lnSpc>
              <a:spcBef>
                <a:spcPts val="0"/>
              </a:spcBef>
              <a:spcAft>
                <a:spcPts val="0"/>
              </a:spcAft>
              <a:buSzPts val="1800"/>
              <a:buNone/>
            </a:pPr>
            <a:r>
              <a:rPr lang="en" sz="1800"/>
              <a:t>CSS Typography and Google Fonts</a:t>
            </a:r>
            <a:endParaRPr sz="1800"/>
          </a:p>
        </p:txBody>
      </p:sp>
      <p:sp>
        <p:nvSpPr>
          <p:cNvPr id="1205" name="Google Shape;1205;p16"/>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p>
            <a:pPr marL="0" lvl="0" indent="0" algn="l" rtl="0">
              <a:lnSpc>
                <a:spcPct val="115000"/>
              </a:lnSpc>
              <a:spcBef>
                <a:spcPts val="0"/>
              </a:spcBef>
              <a:spcAft>
                <a:spcPts val="0"/>
              </a:spcAft>
              <a:buSzPts val="1800"/>
              <a:buNone/>
            </a:pPr>
            <a:r>
              <a:rPr lang="en" sz="1800"/>
              <a:t>Pseudo-Classes </a:t>
            </a:r>
            <a:endParaRPr sz="1800"/>
          </a:p>
        </p:txBody>
      </p:sp>
      <p:sp>
        <p:nvSpPr>
          <p:cNvPr id="1206" name="Google Shape;1206;p16"/>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p>
            <a:pPr marL="0" lvl="0" indent="0" algn="l" rtl="0">
              <a:lnSpc>
                <a:spcPct val="115000"/>
              </a:lnSpc>
              <a:spcBef>
                <a:spcPts val="0"/>
              </a:spcBef>
              <a:spcAft>
                <a:spcPts val="0"/>
              </a:spcAft>
              <a:buSzPts val="1800"/>
              <a:buNone/>
            </a:pPr>
            <a:r>
              <a:rPr lang="en" sz="1800"/>
              <a:t>The Basics of Twitter Bootstrap</a:t>
            </a:r>
            <a:endParaRPr sz="1800"/>
          </a:p>
        </p:txBody>
      </p:sp>
      <p:sp>
        <p:nvSpPr>
          <p:cNvPr id="1207" name="Google Shape;1207;p16"/>
          <p:cNvSpPr/>
          <p:nvPr/>
        </p:nvSpPr>
        <p:spPr>
          <a:xfrm>
            <a:off x="254625" y="3819425"/>
            <a:ext cx="8769300" cy="8658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8" name="Google Shape;1208;p16"/>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lnSpc>
                <a:spcPct val="100000"/>
              </a:lnSpc>
              <a:spcBef>
                <a:spcPts val="0"/>
              </a:spcBef>
              <a:spcAft>
                <a:spcPts val="0"/>
              </a:spcAft>
              <a:buClr>
                <a:srgbClr val="000000"/>
              </a:buClr>
              <a:buSzPts val="1100"/>
              <a:buFont typeface="Arial"/>
              <a:buNone/>
            </a:pPr>
            <a:fld id="{00000000-1234-1234-1234-123412341234}" type="slidenum">
              <a:rPr lang="en"/>
              <a:t>16</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213"/>
        <p:cNvGrpSpPr/>
        <p:nvPr/>
      </p:nvGrpSpPr>
      <p:grpSpPr>
        <a:xfrm>
          <a:off x="0" y="0"/>
          <a:ext cx="0" cy="0"/>
          <a:chOff x="0" y="0"/>
          <a:chExt cx="0" cy="0"/>
        </a:xfrm>
      </p:grpSpPr>
      <p:sp>
        <p:nvSpPr>
          <p:cNvPr id="1214" name="Google Shape;1214;p17"/>
          <p:cNvSpPr txBox="1">
            <a:spLocks noGrp="1"/>
          </p:cNvSpPr>
          <p:nvPr>
            <p:ph type="title"/>
          </p:nvPr>
        </p:nvSpPr>
        <p:spPr>
          <a:xfrm>
            <a:off x="274325" y="2088475"/>
            <a:ext cx="8595300" cy="7923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600"/>
              <a:buNone/>
            </a:pPr>
            <a:r>
              <a:rPr lang="en"/>
              <a:t>CSS Typography</a:t>
            </a:r>
            <a:endParaRPr/>
          </a:p>
        </p:txBody>
      </p:sp>
      <p:sp>
        <p:nvSpPr>
          <p:cNvPr id="1215" name="Google Shape;1215;p17"/>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p>
            <a:pPr marL="0" lvl="0" indent="0" algn="l" rtl="0">
              <a:lnSpc>
                <a:spcPct val="100000"/>
              </a:lnSpc>
              <a:spcBef>
                <a:spcPts val="0"/>
              </a:spcBef>
              <a:spcAft>
                <a:spcPts val="0"/>
              </a:spcAft>
              <a:buSzPts val="700"/>
              <a:buNone/>
            </a:pPr>
            <a:endParaRPr/>
          </a:p>
        </p:txBody>
      </p:sp>
      <p:sp>
        <p:nvSpPr>
          <p:cNvPr id="1216" name="Google Shape;1216;p17"/>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rgbClr val="000000"/>
              </a:buClr>
              <a:buSzPts val="1100"/>
              <a:buFont typeface="Arial"/>
              <a:buNone/>
            </a:pPr>
            <a:fld id="{00000000-1234-1234-1234-123412341234}" type="slidenum">
              <a:rPr lang="en"/>
              <a:t>17</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221"/>
        <p:cNvGrpSpPr/>
        <p:nvPr/>
      </p:nvGrpSpPr>
      <p:grpSpPr>
        <a:xfrm>
          <a:off x="0" y="0"/>
          <a:ext cx="0" cy="0"/>
          <a:chOff x="0" y="0"/>
          <a:chExt cx="0" cy="0"/>
        </a:xfrm>
      </p:grpSpPr>
      <p:sp>
        <p:nvSpPr>
          <p:cNvPr id="1222" name="Google Shape;1222;p1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p>
            <a:pPr marL="0" lvl="0" indent="0" algn="l" rtl="0">
              <a:lnSpc>
                <a:spcPct val="100000"/>
              </a:lnSpc>
              <a:spcBef>
                <a:spcPts val="0"/>
              </a:spcBef>
              <a:spcAft>
                <a:spcPts val="0"/>
              </a:spcAft>
              <a:buSzPts val="2400"/>
              <a:buNone/>
            </a:pPr>
            <a:r>
              <a:rPr lang="en"/>
              <a:t>Typography Is Huge</a:t>
            </a:r>
            <a:endParaRPr/>
          </a:p>
        </p:txBody>
      </p:sp>
      <p:sp>
        <p:nvSpPr>
          <p:cNvPr id="1223" name="Google Shape;1223;p1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p>
            <a:pPr marL="0" lvl="0" indent="0" algn="l" rtl="0">
              <a:lnSpc>
                <a:spcPct val="100000"/>
              </a:lnSpc>
              <a:spcBef>
                <a:spcPts val="0"/>
              </a:spcBef>
              <a:spcAft>
                <a:spcPts val="0"/>
              </a:spcAft>
              <a:buSzPts val="1800"/>
              <a:buNone/>
            </a:pPr>
            <a:r>
              <a:rPr lang="en"/>
              <a:t>Typography can play a huge role in the visual aesthetic and emotional identity of a webpage. </a:t>
            </a:r>
            <a:endParaRPr/>
          </a:p>
        </p:txBody>
      </p:sp>
      <p:sp>
        <p:nvSpPr>
          <p:cNvPr id="1224" name="Google Shape;1224;p1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p>
            <a:pPr marL="0" lvl="0" indent="0" algn="l" rtl="0">
              <a:lnSpc>
                <a:spcPct val="100000"/>
              </a:lnSpc>
              <a:spcBef>
                <a:spcPts val="0"/>
              </a:spcBef>
              <a:spcAft>
                <a:spcPts val="0"/>
              </a:spcAft>
              <a:buSzPts val="700"/>
              <a:buNone/>
            </a:pPr>
            <a:endParaRPr/>
          </a:p>
        </p:txBody>
      </p:sp>
      <p:pic>
        <p:nvPicPr>
          <p:cNvPr id="1225" name="Google Shape;1225;p18"/>
          <p:cNvPicPr preferRelativeResize="0"/>
          <p:nvPr/>
        </p:nvPicPr>
        <p:blipFill rotWithShape="1">
          <a:blip r:embed="rId3">
            <a:alphaModFix/>
          </a:blip>
          <a:srcRect/>
          <a:stretch/>
        </p:blipFill>
        <p:spPr>
          <a:xfrm>
            <a:off x="2072248" y="1193175"/>
            <a:ext cx="4999504" cy="3571074"/>
          </a:xfrm>
          <a:prstGeom prst="rect">
            <a:avLst/>
          </a:prstGeom>
          <a:noFill/>
          <a:ln>
            <a:noFill/>
          </a:ln>
        </p:spPr>
      </p:pic>
      <p:sp>
        <p:nvSpPr>
          <p:cNvPr id="1226" name="Google Shape;1226;p18"/>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lnSpc>
                <a:spcPct val="100000"/>
              </a:lnSpc>
              <a:spcBef>
                <a:spcPts val="0"/>
              </a:spcBef>
              <a:spcAft>
                <a:spcPts val="0"/>
              </a:spcAft>
              <a:buClr>
                <a:srgbClr val="000000"/>
              </a:buClr>
              <a:buSzPts val="1100"/>
              <a:buFont typeface="Arial"/>
              <a:buNone/>
            </a:pPr>
            <a:fld id="{00000000-1234-1234-1234-123412341234}" type="slidenum">
              <a:rPr lang="en"/>
              <a:t>18</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231"/>
        <p:cNvGrpSpPr/>
        <p:nvPr/>
      </p:nvGrpSpPr>
      <p:grpSpPr>
        <a:xfrm>
          <a:off x="0" y="0"/>
          <a:ext cx="0" cy="0"/>
          <a:chOff x="0" y="0"/>
          <a:chExt cx="0" cy="0"/>
        </a:xfrm>
      </p:grpSpPr>
      <p:sp>
        <p:nvSpPr>
          <p:cNvPr id="1232" name="Google Shape;1232;p1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p>
            <a:pPr marL="0" lvl="0" indent="0" algn="l" rtl="0">
              <a:lnSpc>
                <a:spcPct val="100000"/>
              </a:lnSpc>
              <a:spcBef>
                <a:spcPts val="0"/>
              </a:spcBef>
              <a:spcAft>
                <a:spcPts val="0"/>
              </a:spcAft>
              <a:buSzPts val="2400"/>
              <a:buNone/>
            </a:pPr>
            <a:r>
              <a:rPr lang="en"/>
              <a:t>Typographic Properties</a:t>
            </a:r>
            <a:endParaRPr/>
          </a:p>
        </p:txBody>
      </p:sp>
      <p:sp>
        <p:nvSpPr>
          <p:cNvPr id="1233" name="Google Shape;1233;p1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p>
            <a:pPr marL="0" lvl="0" indent="0" algn="l" rtl="0">
              <a:lnSpc>
                <a:spcPct val="100000"/>
              </a:lnSpc>
              <a:spcBef>
                <a:spcPts val="0"/>
              </a:spcBef>
              <a:spcAft>
                <a:spcPts val="0"/>
              </a:spcAft>
              <a:buSzPts val="1800"/>
              <a:buNone/>
            </a:pPr>
            <a:r>
              <a:rPr lang="en"/>
              <a:t>Typographic properties describe attributes of the type on the page.</a:t>
            </a:r>
            <a:endParaRPr/>
          </a:p>
        </p:txBody>
      </p:sp>
      <p:sp>
        <p:nvSpPr>
          <p:cNvPr id="1234" name="Google Shape;1234;p1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p>
            <a:pPr marL="0" lvl="0" indent="0" algn="l" rtl="0">
              <a:lnSpc>
                <a:spcPct val="100000"/>
              </a:lnSpc>
              <a:spcBef>
                <a:spcPts val="0"/>
              </a:spcBef>
              <a:spcAft>
                <a:spcPts val="0"/>
              </a:spcAft>
              <a:buSzPts val="700"/>
              <a:buNone/>
            </a:pPr>
            <a:endParaRPr/>
          </a:p>
        </p:txBody>
      </p:sp>
      <p:sp>
        <p:nvSpPr>
          <p:cNvPr id="1235" name="Google Shape;1235;p19"/>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p>
            <a:pPr marL="0" lvl="0" indent="0" algn="l" rtl="0">
              <a:lnSpc>
                <a:spcPct val="115000"/>
              </a:lnSpc>
              <a:spcBef>
                <a:spcPts val="0"/>
              </a:spcBef>
              <a:spcAft>
                <a:spcPts val="0"/>
              </a:spcAft>
              <a:buSzPts val="1200"/>
              <a:buNone/>
            </a:pPr>
            <a:r>
              <a:rPr lang="en" sz="1200" b="1"/>
              <a:t>Line Height: </a:t>
            </a:r>
            <a:r>
              <a:rPr lang="en" sz="1200"/>
              <a:t>Distance between lines of text on a page (Golden Ratio of 1.5x font).</a:t>
            </a:r>
            <a:endParaRPr sz="1200"/>
          </a:p>
        </p:txBody>
      </p:sp>
      <p:sp>
        <p:nvSpPr>
          <p:cNvPr id="1236" name="Google Shape;1236;p19"/>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p>
            <a:pPr marL="0" lvl="0" indent="0" algn="l" rtl="0">
              <a:lnSpc>
                <a:spcPct val="115000"/>
              </a:lnSpc>
              <a:spcBef>
                <a:spcPts val="0"/>
              </a:spcBef>
              <a:spcAft>
                <a:spcPts val="0"/>
              </a:spcAft>
              <a:buSzPts val="1200"/>
              <a:buNone/>
            </a:pPr>
            <a:r>
              <a:rPr lang="en" sz="1200" b="1"/>
              <a:t>Font Size: </a:t>
            </a:r>
            <a:r>
              <a:rPr lang="en" sz="1200"/>
              <a:t>Actual size of lettering. Should be at least 16 px on modern pages. </a:t>
            </a:r>
            <a:endParaRPr sz="1200"/>
          </a:p>
          <a:p>
            <a:pPr marL="0" lvl="0" indent="0" algn="l" rtl="0">
              <a:lnSpc>
                <a:spcPct val="115000"/>
              </a:lnSpc>
              <a:spcBef>
                <a:spcPts val="0"/>
              </a:spcBef>
              <a:spcAft>
                <a:spcPts val="0"/>
              </a:spcAft>
              <a:buSzPts val="1200"/>
              <a:buNone/>
            </a:pPr>
            <a:r>
              <a:rPr lang="en" sz="1200" u="sng">
                <a:solidFill>
                  <a:schemeClr val="hlink"/>
                </a:solidFill>
                <a:hlinkClick r:id="rId3"/>
              </a:rPr>
              <a:t>smashingmagazine.com</a:t>
            </a:r>
            <a:endParaRPr sz="1200"/>
          </a:p>
        </p:txBody>
      </p:sp>
      <p:sp>
        <p:nvSpPr>
          <p:cNvPr id="1237" name="Google Shape;1237;p19"/>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p>
            <a:pPr marL="0" lvl="0" indent="0" algn="l" rtl="0">
              <a:lnSpc>
                <a:spcPct val="115000"/>
              </a:lnSpc>
              <a:spcBef>
                <a:spcPts val="0"/>
              </a:spcBef>
              <a:spcAft>
                <a:spcPts val="0"/>
              </a:spcAft>
              <a:buSzPts val="1200"/>
              <a:buNone/>
            </a:pPr>
            <a:r>
              <a:rPr lang="en" sz="1200" b="1"/>
              <a:t>Line Length: </a:t>
            </a:r>
            <a:r>
              <a:rPr lang="en" sz="1200"/>
              <a:t>Not a CSS property but rather a standard. Should be about 50–75 characters per line on a desktop. </a:t>
            </a:r>
            <a:r>
              <a:rPr lang="en" sz="1200" u="sng">
                <a:solidFill>
                  <a:schemeClr val="hlink"/>
                </a:solidFill>
                <a:hlinkClick r:id="rId4"/>
              </a:rPr>
              <a:t>baymard.com</a:t>
            </a:r>
            <a:endParaRPr sz="1200"/>
          </a:p>
        </p:txBody>
      </p:sp>
      <p:sp>
        <p:nvSpPr>
          <p:cNvPr id="1238" name="Google Shape;1238;p19"/>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p>
            <a:pPr marL="0" lvl="0" indent="0" algn="l" rtl="0">
              <a:lnSpc>
                <a:spcPct val="115000"/>
              </a:lnSpc>
              <a:spcBef>
                <a:spcPts val="0"/>
              </a:spcBef>
              <a:spcAft>
                <a:spcPts val="0"/>
              </a:spcAft>
              <a:buSzPts val="1200"/>
              <a:buNone/>
            </a:pPr>
            <a:r>
              <a:rPr lang="en" sz="1200" b="1"/>
              <a:t>Letter Spacing: </a:t>
            </a:r>
            <a:r>
              <a:rPr lang="en" sz="1200"/>
              <a:t>Spacing between individual letters. Try to avoid cramming letters together too closely.</a:t>
            </a:r>
            <a:endParaRPr sz="1200"/>
          </a:p>
        </p:txBody>
      </p:sp>
      <p:sp>
        <p:nvSpPr>
          <p:cNvPr id="1239" name="Google Shape;1239;p19"/>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p>
            <a:pPr marL="0" lvl="0" indent="0" algn="l" rtl="0">
              <a:lnSpc>
                <a:spcPct val="115000"/>
              </a:lnSpc>
              <a:spcBef>
                <a:spcPts val="0"/>
              </a:spcBef>
              <a:spcAft>
                <a:spcPts val="0"/>
              </a:spcAft>
              <a:buSzPts val="1200"/>
              <a:buNone/>
            </a:pPr>
            <a:r>
              <a:rPr lang="en" sz="1200" b="1"/>
              <a:t>Sans-Serif vs. Serif: </a:t>
            </a:r>
            <a:r>
              <a:rPr lang="en" sz="1200"/>
              <a:t>Sans-serif are fonts </a:t>
            </a:r>
            <a:r>
              <a:rPr lang="en" sz="1200" i="1"/>
              <a:t>sans their serifs</a:t>
            </a:r>
            <a:r>
              <a:rPr lang="en" sz="1200"/>
              <a:t>—no tails. They’re easier to read online.</a:t>
            </a:r>
            <a:endParaRPr sz="1200"/>
          </a:p>
        </p:txBody>
      </p:sp>
      <p:sp>
        <p:nvSpPr>
          <p:cNvPr id="1240" name="Google Shape;1240;p19"/>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lnSpc>
                <a:spcPct val="100000"/>
              </a:lnSpc>
              <a:spcBef>
                <a:spcPts val="0"/>
              </a:spcBef>
              <a:spcAft>
                <a:spcPts val="0"/>
              </a:spcAft>
              <a:buClr>
                <a:srgbClr val="000000"/>
              </a:buClr>
              <a:buSzPts val="1100"/>
              <a:buFont typeface="Arial"/>
              <a:buNone/>
            </a:pPr>
            <a:fld id="{00000000-1234-1234-1234-123412341234}" type="slidenum">
              <a:rPr lang="en"/>
              <a:t>19</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60"/>
        <p:cNvGrpSpPr/>
        <p:nvPr/>
      </p:nvGrpSpPr>
      <p:grpSpPr>
        <a:xfrm>
          <a:off x="0" y="0"/>
          <a:ext cx="0" cy="0"/>
          <a:chOff x="0" y="0"/>
          <a:chExt cx="0" cy="0"/>
        </a:xfrm>
      </p:grpSpPr>
      <p:sp>
        <p:nvSpPr>
          <p:cNvPr id="1061" name="Google Shape;1061;p2"/>
          <p:cNvSpPr txBox="1">
            <a:spLocks noGrp="1"/>
          </p:cNvSpPr>
          <p:nvPr>
            <p:ph type="title"/>
          </p:nvPr>
        </p:nvSpPr>
        <p:spPr>
          <a:xfrm>
            <a:off x="274325" y="2088475"/>
            <a:ext cx="8595300" cy="7923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600"/>
              <a:buNone/>
            </a:pPr>
            <a:r>
              <a:rPr lang="en"/>
              <a:t>A Few Admin Items</a:t>
            </a:r>
            <a:endParaRPr/>
          </a:p>
        </p:txBody>
      </p:sp>
      <p:sp>
        <p:nvSpPr>
          <p:cNvPr id="1062" name="Google Shape;1062;p2"/>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p>
            <a:pPr marL="0" lvl="0" indent="0" algn="l" rtl="0">
              <a:lnSpc>
                <a:spcPct val="100000"/>
              </a:lnSpc>
              <a:spcBef>
                <a:spcPts val="0"/>
              </a:spcBef>
              <a:spcAft>
                <a:spcPts val="0"/>
              </a:spcAft>
              <a:buSzPts val="700"/>
              <a:buNone/>
            </a:pPr>
            <a:endParaRPr/>
          </a:p>
        </p:txBody>
      </p:sp>
      <p:sp>
        <p:nvSpPr>
          <p:cNvPr id="1063" name="Google Shape;1063;p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rgbClr val="000000"/>
              </a:buClr>
              <a:buSzPts val="1100"/>
              <a:buFont typeface="Arial"/>
              <a:buNone/>
            </a:pPr>
            <a:fld id="{00000000-1234-1234-1234-123412341234}" type="slidenum">
              <a:rPr lang="en"/>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63CC26-EC7E-3A40-AFBD-C5E5C96629CB}"/>
              </a:ext>
            </a:extLst>
          </p:cNvPr>
          <p:cNvSpPr>
            <a:spLocks noGrp="1"/>
          </p:cNvSpPr>
          <p:nvPr>
            <p:ph type="title"/>
          </p:nvPr>
        </p:nvSpPr>
        <p:spPr/>
        <p:txBody>
          <a:bodyPr/>
          <a:lstStyle/>
          <a:p>
            <a:r>
              <a:rPr lang="en-US"/>
              <a:t>Sizing Units</a:t>
            </a:r>
          </a:p>
        </p:txBody>
      </p:sp>
      <p:sp>
        <p:nvSpPr>
          <p:cNvPr id="4" name="Slide Number Placeholder 3">
            <a:extLst>
              <a:ext uri="{FF2B5EF4-FFF2-40B4-BE49-F238E27FC236}">
                <a16:creationId xmlns:a16="http://schemas.microsoft.com/office/drawing/2014/main" id="{09E3C7B3-4C02-5D41-B799-0997D3D1BA2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20</a:t>
            </a:fld>
            <a:endParaRPr lang="en"/>
          </a:p>
        </p:txBody>
      </p:sp>
      <p:sp>
        <p:nvSpPr>
          <p:cNvPr id="5" name="Subtitle 4">
            <a:extLst>
              <a:ext uri="{FF2B5EF4-FFF2-40B4-BE49-F238E27FC236}">
                <a16:creationId xmlns:a16="http://schemas.microsoft.com/office/drawing/2014/main" id="{EC13D075-0C84-C641-969F-6B8240F61835}"/>
              </a:ext>
            </a:extLst>
          </p:cNvPr>
          <p:cNvSpPr>
            <a:spLocks noGrp="1"/>
          </p:cNvSpPr>
          <p:nvPr>
            <p:ph type="subTitle" idx="2"/>
          </p:nvPr>
        </p:nvSpPr>
        <p:spPr/>
        <p:txBody>
          <a:bodyPr/>
          <a:lstStyle/>
          <a:p>
            <a:endParaRPr lang="en-US"/>
          </a:p>
        </p:txBody>
      </p:sp>
      <p:pic>
        <p:nvPicPr>
          <p:cNvPr id="12" name="Picture 11" descr="Graphical user interface, text, application&#10;&#10;Description automatically generated">
            <a:extLst>
              <a:ext uri="{FF2B5EF4-FFF2-40B4-BE49-F238E27FC236}">
                <a16:creationId xmlns:a16="http://schemas.microsoft.com/office/drawing/2014/main" id="{2E7D7F01-F50C-ED4B-82A0-0830C00C7F54}"/>
              </a:ext>
            </a:extLst>
          </p:cNvPr>
          <p:cNvPicPr>
            <a:picLocks noChangeAspect="1"/>
          </p:cNvPicPr>
          <p:nvPr/>
        </p:nvPicPr>
        <p:blipFill>
          <a:blip r:embed="rId2"/>
          <a:stretch>
            <a:fillRect/>
          </a:stretch>
        </p:blipFill>
        <p:spPr>
          <a:xfrm>
            <a:off x="166977" y="652007"/>
            <a:ext cx="8778240" cy="4214442"/>
          </a:xfrm>
          <a:prstGeom prst="rect">
            <a:avLst/>
          </a:prstGeom>
        </p:spPr>
      </p:pic>
    </p:spTree>
    <p:extLst>
      <p:ext uri="{BB962C8B-B14F-4D97-AF65-F5344CB8AC3E}">
        <p14:creationId xmlns:p14="http://schemas.microsoft.com/office/powerpoint/2010/main" val="33672206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245"/>
        <p:cNvGrpSpPr/>
        <p:nvPr/>
      </p:nvGrpSpPr>
      <p:grpSpPr>
        <a:xfrm>
          <a:off x="0" y="0"/>
          <a:ext cx="0" cy="0"/>
          <a:chOff x="0" y="0"/>
          <a:chExt cx="0" cy="0"/>
        </a:xfrm>
      </p:grpSpPr>
      <p:pic>
        <p:nvPicPr>
          <p:cNvPr id="1246" name="Google Shape;1246;p20" descr="http://i.stack.imgur.com/wZtaK.png"/>
          <p:cNvPicPr preferRelativeResize="0"/>
          <p:nvPr/>
        </p:nvPicPr>
        <p:blipFill rotWithShape="1">
          <a:blip r:embed="rId3">
            <a:alphaModFix/>
          </a:blip>
          <a:srcRect/>
          <a:stretch/>
        </p:blipFill>
        <p:spPr>
          <a:xfrm>
            <a:off x="1453699" y="1072438"/>
            <a:ext cx="6394503" cy="3305469"/>
          </a:xfrm>
          <a:prstGeom prst="rect">
            <a:avLst/>
          </a:prstGeom>
          <a:noFill/>
          <a:ln>
            <a:noFill/>
          </a:ln>
        </p:spPr>
      </p:pic>
      <p:sp>
        <p:nvSpPr>
          <p:cNvPr id="1247" name="Google Shape;1247;p2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a:t>Line Height vs. Fonts</a:t>
            </a:r>
            <a:endParaRPr/>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SzPts val="2400"/>
              <a:buNone/>
            </a:pPr>
            <a:endParaRPr/>
          </a:p>
        </p:txBody>
      </p:sp>
      <p:sp>
        <p:nvSpPr>
          <p:cNvPr id="1248" name="Google Shape;1248;p2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p>
            <a:pPr marL="0" lvl="0" indent="0" algn="l" rtl="0">
              <a:lnSpc>
                <a:spcPct val="100000"/>
              </a:lnSpc>
              <a:spcBef>
                <a:spcPts val="0"/>
              </a:spcBef>
              <a:spcAft>
                <a:spcPts val="0"/>
              </a:spcAft>
              <a:buSzPts val="700"/>
              <a:buNone/>
            </a:pPr>
            <a:endParaRPr/>
          </a:p>
        </p:txBody>
      </p:sp>
      <p:sp>
        <p:nvSpPr>
          <p:cNvPr id="1249" name="Google Shape;1249;p20"/>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lnSpc>
                <a:spcPct val="100000"/>
              </a:lnSpc>
              <a:spcBef>
                <a:spcPts val="0"/>
              </a:spcBef>
              <a:spcAft>
                <a:spcPts val="0"/>
              </a:spcAft>
              <a:buClr>
                <a:srgbClr val="000000"/>
              </a:buClr>
              <a:buSzPts val="1100"/>
              <a:buFont typeface="Arial"/>
              <a:buNone/>
            </a:pPr>
            <a:fld id="{00000000-1234-1234-1234-123412341234}" type="slidenum">
              <a:rPr lang="en"/>
              <a:t>21</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254"/>
        <p:cNvGrpSpPr/>
        <p:nvPr/>
      </p:nvGrpSpPr>
      <p:grpSpPr>
        <a:xfrm>
          <a:off x="0" y="0"/>
          <a:ext cx="0" cy="0"/>
          <a:chOff x="0" y="0"/>
          <a:chExt cx="0" cy="0"/>
        </a:xfrm>
      </p:grpSpPr>
      <p:sp>
        <p:nvSpPr>
          <p:cNvPr id="1255" name="Google Shape;1255;p2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p>
            <a:pPr marL="0" lvl="0" indent="0" algn="l" rtl="0">
              <a:lnSpc>
                <a:spcPct val="100000"/>
              </a:lnSpc>
              <a:spcBef>
                <a:spcPts val="0"/>
              </a:spcBef>
              <a:spcAft>
                <a:spcPts val="0"/>
              </a:spcAft>
              <a:buSzPts val="2400"/>
              <a:buNone/>
            </a:pPr>
            <a:r>
              <a:rPr lang="en"/>
              <a:t>Serif vs. Sans-Serif</a:t>
            </a:r>
            <a:endParaRPr/>
          </a:p>
        </p:txBody>
      </p:sp>
      <p:sp>
        <p:nvSpPr>
          <p:cNvPr id="1256" name="Google Shape;1256;p2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p>
            <a:pPr marL="0" lvl="0" indent="0" algn="l" rtl="0">
              <a:lnSpc>
                <a:spcPct val="100000"/>
              </a:lnSpc>
              <a:spcBef>
                <a:spcPts val="0"/>
              </a:spcBef>
              <a:spcAft>
                <a:spcPts val="0"/>
              </a:spcAft>
              <a:buSzPts val="700"/>
              <a:buNone/>
            </a:pPr>
            <a:endParaRPr/>
          </a:p>
        </p:txBody>
      </p:sp>
      <p:sp>
        <p:nvSpPr>
          <p:cNvPr id="1257" name="Google Shape;1257;p21"/>
          <p:cNvSpPr txBox="1">
            <a:spLocks noGrp="1"/>
          </p:cNvSpPr>
          <p:nvPr>
            <p:ph type="subTitle" idx="1"/>
          </p:nvPr>
        </p:nvSpPr>
        <p:spPr>
          <a:xfrm>
            <a:off x="0" y="675975"/>
            <a:ext cx="4741500" cy="767100"/>
          </a:xfrm>
          <a:prstGeom prst="rect">
            <a:avLst/>
          </a:prstGeom>
          <a:noFill/>
          <a:ln>
            <a:noFill/>
          </a:ln>
        </p:spPr>
        <p:txBody>
          <a:bodyPr spcFirstLastPara="1" wrap="square" lIns="457200" tIns="91425" rIns="457200" bIns="0" anchor="t" anchorCtr="0">
            <a:noAutofit/>
          </a:bodyPr>
          <a:lstStyle/>
          <a:p>
            <a:pPr marL="0" lvl="0" indent="0" algn="l" rtl="0">
              <a:lnSpc>
                <a:spcPct val="100000"/>
              </a:lnSpc>
              <a:spcBef>
                <a:spcPts val="0"/>
              </a:spcBef>
              <a:spcAft>
                <a:spcPts val="0"/>
              </a:spcAft>
              <a:buSzPts val="1800"/>
              <a:buNone/>
            </a:pPr>
            <a:r>
              <a:rPr lang="en"/>
              <a:t>Serif fonts include small lines attached to the end strokes of letters.</a:t>
            </a:r>
            <a:endParaRPr/>
          </a:p>
        </p:txBody>
      </p:sp>
      <p:sp>
        <p:nvSpPr>
          <p:cNvPr id="1258" name="Google Shape;1258;p21"/>
          <p:cNvSpPr txBox="1">
            <a:spLocks noGrp="1"/>
          </p:cNvSpPr>
          <p:nvPr>
            <p:ph type="subTitle" idx="1"/>
          </p:nvPr>
        </p:nvSpPr>
        <p:spPr>
          <a:xfrm>
            <a:off x="4822850" y="675975"/>
            <a:ext cx="3805800" cy="767100"/>
          </a:xfrm>
          <a:prstGeom prst="rect">
            <a:avLst/>
          </a:prstGeom>
          <a:noFill/>
          <a:ln>
            <a:noFill/>
          </a:ln>
        </p:spPr>
        <p:txBody>
          <a:bodyPr spcFirstLastPara="1" wrap="square" lIns="457200" tIns="91425" rIns="457200" bIns="0" anchor="t" anchorCtr="0">
            <a:noAutofit/>
          </a:bodyPr>
          <a:lstStyle/>
          <a:p>
            <a:pPr marL="0" lvl="0" indent="0" algn="l" rtl="0">
              <a:lnSpc>
                <a:spcPct val="100000"/>
              </a:lnSpc>
              <a:spcBef>
                <a:spcPts val="0"/>
              </a:spcBef>
              <a:spcAft>
                <a:spcPts val="0"/>
              </a:spcAft>
              <a:buSzPts val="1800"/>
              <a:buNone/>
            </a:pPr>
            <a:r>
              <a:rPr lang="en"/>
              <a:t>Sans-Serif (“without serif”) do not include such strokes. </a:t>
            </a:r>
            <a:endParaRPr/>
          </a:p>
        </p:txBody>
      </p:sp>
      <p:pic>
        <p:nvPicPr>
          <p:cNvPr id="1259" name="Google Shape;1259;p21"/>
          <p:cNvPicPr preferRelativeResize="0"/>
          <p:nvPr/>
        </p:nvPicPr>
        <p:blipFill rotWithShape="1">
          <a:blip r:embed="rId3">
            <a:alphaModFix/>
          </a:blip>
          <a:srcRect/>
          <a:stretch/>
        </p:blipFill>
        <p:spPr>
          <a:xfrm>
            <a:off x="1080075" y="1494625"/>
            <a:ext cx="2178534" cy="3168776"/>
          </a:xfrm>
          <a:prstGeom prst="rect">
            <a:avLst/>
          </a:prstGeom>
          <a:noFill/>
          <a:ln>
            <a:noFill/>
          </a:ln>
        </p:spPr>
      </p:pic>
      <p:pic>
        <p:nvPicPr>
          <p:cNvPr id="1260" name="Google Shape;1260;p21"/>
          <p:cNvPicPr preferRelativeResize="0"/>
          <p:nvPr/>
        </p:nvPicPr>
        <p:blipFill rotWithShape="1">
          <a:blip r:embed="rId4">
            <a:alphaModFix/>
          </a:blip>
          <a:srcRect/>
          <a:stretch/>
        </p:blipFill>
        <p:spPr>
          <a:xfrm>
            <a:off x="5060234" y="1595475"/>
            <a:ext cx="2178534" cy="3168776"/>
          </a:xfrm>
          <a:prstGeom prst="rect">
            <a:avLst/>
          </a:prstGeom>
          <a:noFill/>
          <a:ln>
            <a:noFill/>
          </a:ln>
        </p:spPr>
      </p:pic>
      <p:sp>
        <p:nvSpPr>
          <p:cNvPr id="1261" name="Google Shape;1261;p21"/>
          <p:cNvSpPr/>
          <p:nvPr/>
        </p:nvSpPr>
        <p:spPr>
          <a:xfrm>
            <a:off x="2524625" y="2315925"/>
            <a:ext cx="327300" cy="327300"/>
          </a:xfrm>
          <a:prstGeom prst="ellipse">
            <a:avLst/>
          </a:prstGeom>
          <a:noFill/>
          <a:ln w="76200" cap="flat" cmpd="sng">
            <a:solidFill>
              <a:srgbClr val="00FFFF"/>
            </a:solidFill>
            <a:prstDash val="solid"/>
            <a:round/>
            <a:headEnd type="none" w="sm" len="sm"/>
            <a:tailEnd type="none" w="sm" len="sm"/>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D966"/>
              </a:solidFill>
              <a:latin typeface="Arial"/>
              <a:ea typeface="Arial"/>
              <a:cs typeface="Arial"/>
              <a:sym typeface="Arial"/>
            </a:endParaRPr>
          </a:p>
        </p:txBody>
      </p:sp>
      <p:sp>
        <p:nvSpPr>
          <p:cNvPr id="1262" name="Google Shape;1262;p21"/>
          <p:cNvSpPr/>
          <p:nvPr/>
        </p:nvSpPr>
        <p:spPr>
          <a:xfrm>
            <a:off x="2524625" y="3430875"/>
            <a:ext cx="327300" cy="327300"/>
          </a:xfrm>
          <a:prstGeom prst="ellipse">
            <a:avLst/>
          </a:prstGeom>
          <a:noFill/>
          <a:ln w="76200" cap="flat" cmpd="sng">
            <a:solidFill>
              <a:srgbClr val="00FFFF"/>
            </a:solidFill>
            <a:prstDash val="solid"/>
            <a:round/>
            <a:headEnd type="none" w="sm" len="sm"/>
            <a:tailEnd type="none" w="sm" len="sm"/>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D966"/>
              </a:solidFill>
              <a:latin typeface="Arial"/>
              <a:ea typeface="Arial"/>
              <a:cs typeface="Arial"/>
              <a:sym typeface="Arial"/>
            </a:endParaRPr>
          </a:p>
        </p:txBody>
      </p:sp>
      <p:sp>
        <p:nvSpPr>
          <p:cNvPr id="1263" name="Google Shape;1263;p21"/>
          <p:cNvSpPr/>
          <p:nvPr/>
        </p:nvSpPr>
        <p:spPr>
          <a:xfrm>
            <a:off x="3013600" y="2180825"/>
            <a:ext cx="327300" cy="327300"/>
          </a:xfrm>
          <a:prstGeom prst="ellipse">
            <a:avLst/>
          </a:prstGeom>
          <a:noFill/>
          <a:ln w="76200" cap="flat" cmpd="sng">
            <a:solidFill>
              <a:srgbClr val="00FFFF"/>
            </a:solidFill>
            <a:prstDash val="solid"/>
            <a:round/>
            <a:headEnd type="none" w="sm" len="sm"/>
            <a:tailEnd type="none" w="sm" len="sm"/>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D966"/>
              </a:solidFill>
              <a:latin typeface="Arial"/>
              <a:ea typeface="Arial"/>
              <a:cs typeface="Arial"/>
              <a:sym typeface="Arial"/>
            </a:endParaRPr>
          </a:p>
        </p:txBody>
      </p:sp>
      <p:sp>
        <p:nvSpPr>
          <p:cNvPr id="1264" name="Google Shape;1264;p21"/>
          <p:cNvSpPr/>
          <p:nvPr/>
        </p:nvSpPr>
        <p:spPr>
          <a:xfrm>
            <a:off x="2005688" y="4336100"/>
            <a:ext cx="327300" cy="327300"/>
          </a:xfrm>
          <a:prstGeom prst="ellipse">
            <a:avLst/>
          </a:prstGeom>
          <a:noFill/>
          <a:ln w="76200" cap="flat" cmpd="sng">
            <a:solidFill>
              <a:srgbClr val="00FFFF"/>
            </a:solidFill>
            <a:prstDash val="solid"/>
            <a:round/>
            <a:headEnd type="none" w="sm" len="sm"/>
            <a:tailEnd type="none" w="sm" len="sm"/>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D966"/>
              </a:solidFill>
              <a:latin typeface="Arial"/>
              <a:ea typeface="Arial"/>
              <a:cs typeface="Arial"/>
              <a:sym typeface="Arial"/>
            </a:endParaRPr>
          </a:p>
        </p:txBody>
      </p:sp>
      <p:sp>
        <p:nvSpPr>
          <p:cNvPr id="1265" name="Google Shape;1265;p21"/>
          <p:cNvSpPr/>
          <p:nvPr/>
        </p:nvSpPr>
        <p:spPr>
          <a:xfrm>
            <a:off x="946363" y="4336100"/>
            <a:ext cx="327300" cy="327300"/>
          </a:xfrm>
          <a:prstGeom prst="ellipse">
            <a:avLst/>
          </a:prstGeom>
          <a:noFill/>
          <a:ln w="76200" cap="flat" cmpd="sng">
            <a:solidFill>
              <a:srgbClr val="00FFFF"/>
            </a:solidFill>
            <a:prstDash val="solid"/>
            <a:round/>
            <a:headEnd type="none" w="sm" len="sm"/>
            <a:tailEnd type="none" w="sm" len="sm"/>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D966"/>
              </a:solidFill>
              <a:latin typeface="Arial"/>
              <a:ea typeface="Arial"/>
              <a:cs typeface="Arial"/>
              <a:sym typeface="Arial"/>
            </a:endParaRPr>
          </a:p>
        </p:txBody>
      </p:sp>
      <p:sp>
        <p:nvSpPr>
          <p:cNvPr id="1266" name="Google Shape;1266;p21"/>
          <p:cNvSpPr/>
          <p:nvPr/>
        </p:nvSpPr>
        <p:spPr>
          <a:xfrm>
            <a:off x="946363" y="1494625"/>
            <a:ext cx="327300" cy="327300"/>
          </a:xfrm>
          <a:prstGeom prst="ellipse">
            <a:avLst/>
          </a:prstGeom>
          <a:noFill/>
          <a:ln w="76200" cap="flat" cmpd="sng">
            <a:solidFill>
              <a:srgbClr val="00FFFF"/>
            </a:solidFill>
            <a:prstDash val="solid"/>
            <a:round/>
            <a:headEnd type="none" w="sm" len="sm"/>
            <a:tailEnd type="none" w="sm" len="sm"/>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D966"/>
              </a:solidFill>
              <a:latin typeface="Arial"/>
              <a:ea typeface="Arial"/>
              <a:cs typeface="Arial"/>
              <a:sym typeface="Arial"/>
            </a:endParaRPr>
          </a:p>
        </p:txBody>
      </p:sp>
      <p:sp>
        <p:nvSpPr>
          <p:cNvPr id="1267" name="Google Shape;1267;p21"/>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lnSpc>
                <a:spcPct val="100000"/>
              </a:lnSpc>
              <a:spcBef>
                <a:spcPts val="0"/>
              </a:spcBef>
              <a:spcAft>
                <a:spcPts val="0"/>
              </a:spcAft>
              <a:buClr>
                <a:srgbClr val="000000"/>
              </a:buClr>
              <a:buSzPts val="1100"/>
              <a:buFont typeface="Arial"/>
              <a:buNone/>
            </a:pPr>
            <a:fld id="{00000000-1234-1234-1234-123412341234}" type="slidenum">
              <a:rPr lang="en"/>
              <a:t>22</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272"/>
        <p:cNvGrpSpPr/>
        <p:nvPr/>
      </p:nvGrpSpPr>
      <p:grpSpPr>
        <a:xfrm>
          <a:off x="0" y="0"/>
          <a:ext cx="0" cy="0"/>
          <a:chOff x="0" y="0"/>
          <a:chExt cx="0" cy="0"/>
        </a:xfrm>
      </p:grpSpPr>
      <p:sp>
        <p:nvSpPr>
          <p:cNvPr id="1273" name="Google Shape;1273;p2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p>
            <a:pPr marL="0" lvl="0" indent="0" algn="l" rtl="0">
              <a:lnSpc>
                <a:spcPct val="100000"/>
              </a:lnSpc>
              <a:spcBef>
                <a:spcPts val="0"/>
              </a:spcBef>
              <a:spcAft>
                <a:spcPts val="0"/>
              </a:spcAft>
              <a:buSzPts val="2400"/>
              <a:buNone/>
            </a:pPr>
            <a:r>
              <a:rPr lang="en"/>
              <a:t>Activity: </a:t>
            </a:r>
            <a:r>
              <a:rPr lang="en">
                <a:latin typeface="Roboto Light"/>
                <a:ea typeface="Roboto Light"/>
                <a:cs typeface="Roboto Light"/>
                <a:sym typeface="Roboto Light"/>
              </a:rPr>
              <a:t>CSS Typography</a:t>
            </a:r>
            <a:endParaRPr>
              <a:latin typeface="Roboto Light"/>
              <a:ea typeface="Roboto Light"/>
              <a:cs typeface="Roboto Light"/>
              <a:sym typeface="Roboto Light"/>
            </a:endParaRPr>
          </a:p>
        </p:txBody>
      </p:sp>
      <p:sp>
        <p:nvSpPr>
          <p:cNvPr id="1274" name="Google Shape;1274;p2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p>
            <a:pPr marL="0" lvl="0" indent="0" algn="l" rtl="0">
              <a:lnSpc>
                <a:spcPct val="100000"/>
              </a:lnSpc>
              <a:spcBef>
                <a:spcPts val="0"/>
              </a:spcBef>
              <a:spcAft>
                <a:spcPts val="0"/>
              </a:spcAft>
              <a:buSzPts val="1800"/>
              <a:buNone/>
            </a:pPr>
            <a:r>
              <a:rPr lang="en"/>
              <a:t>Using the `html-template` file provided to you, create an external CSS stylesheet to modify the typography of each of the body paragraphs. </a:t>
            </a:r>
            <a:endParaRPr/>
          </a:p>
        </p:txBody>
      </p:sp>
      <p:sp>
        <p:nvSpPr>
          <p:cNvPr id="1275" name="Google Shape;1275;p22"/>
          <p:cNvSpPr txBox="1">
            <a:spLocks noGrp="1"/>
          </p:cNvSpPr>
          <p:nvPr>
            <p:ph type="body" idx="2"/>
          </p:nvPr>
        </p:nvSpPr>
        <p:spPr>
          <a:xfrm>
            <a:off x="175" y="1488700"/>
            <a:ext cx="9144000" cy="2994600"/>
          </a:xfrm>
          <a:prstGeom prst="rect">
            <a:avLst/>
          </a:prstGeom>
          <a:noFill/>
          <a:ln>
            <a:noFill/>
          </a:ln>
        </p:spPr>
        <p:txBody>
          <a:bodyPr spcFirstLastPara="1" wrap="square" lIns="457200" tIns="91425" rIns="457200" bIns="91425" anchor="t" anchorCtr="0">
            <a:noAutofit/>
          </a:bodyPr>
          <a:lstStyle/>
          <a:p>
            <a:pPr marL="0" lvl="0" indent="0" algn="l" rtl="0">
              <a:lnSpc>
                <a:spcPct val="100000"/>
              </a:lnSpc>
              <a:spcBef>
                <a:spcPts val="0"/>
              </a:spcBef>
              <a:spcAft>
                <a:spcPts val="0"/>
              </a:spcAft>
              <a:buSzPts val="1400"/>
              <a:buNone/>
            </a:pPr>
            <a:r>
              <a:rPr lang="en" b="1"/>
              <a:t>Use CSS styling to modify the following properties:</a:t>
            </a:r>
            <a:endParaRPr b="1"/>
          </a:p>
          <a:p>
            <a:pPr marL="320040" lvl="0" indent="-180340" algn="l" rtl="0">
              <a:lnSpc>
                <a:spcPct val="100000"/>
              </a:lnSpc>
              <a:spcBef>
                <a:spcPts val="800"/>
              </a:spcBef>
              <a:spcAft>
                <a:spcPts val="0"/>
              </a:spcAft>
              <a:buSzPts val="1400"/>
              <a:buChar char="●"/>
            </a:pPr>
            <a:r>
              <a:rPr lang="en"/>
              <a:t>Font-family</a:t>
            </a:r>
            <a:endParaRPr/>
          </a:p>
          <a:p>
            <a:pPr marL="320040" lvl="0" indent="-180340" algn="l" rtl="0">
              <a:lnSpc>
                <a:spcPct val="100000"/>
              </a:lnSpc>
              <a:spcBef>
                <a:spcPts val="800"/>
              </a:spcBef>
              <a:spcAft>
                <a:spcPts val="0"/>
              </a:spcAft>
              <a:buSzPts val="1400"/>
              <a:buChar char="●"/>
            </a:pPr>
            <a:r>
              <a:rPr lang="en"/>
              <a:t>Font-size</a:t>
            </a:r>
            <a:endParaRPr/>
          </a:p>
          <a:p>
            <a:pPr marL="320040" lvl="0" indent="-180340" algn="l" rtl="0">
              <a:lnSpc>
                <a:spcPct val="100000"/>
              </a:lnSpc>
              <a:spcBef>
                <a:spcPts val="800"/>
              </a:spcBef>
              <a:spcAft>
                <a:spcPts val="0"/>
              </a:spcAft>
              <a:buSzPts val="1400"/>
              <a:buChar char="●"/>
            </a:pPr>
            <a:r>
              <a:rPr lang="en"/>
              <a:t>Font-weight</a:t>
            </a:r>
            <a:endParaRPr/>
          </a:p>
          <a:p>
            <a:pPr marL="320040" lvl="0" indent="-180340" algn="l" rtl="0">
              <a:lnSpc>
                <a:spcPct val="100000"/>
              </a:lnSpc>
              <a:spcBef>
                <a:spcPts val="800"/>
              </a:spcBef>
              <a:spcAft>
                <a:spcPts val="0"/>
              </a:spcAft>
              <a:buSzPts val="1400"/>
              <a:buChar char="●"/>
            </a:pPr>
            <a:r>
              <a:rPr lang="en"/>
              <a:t>Line-height</a:t>
            </a:r>
            <a:endParaRPr/>
          </a:p>
          <a:p>
            <a:pPr marL="320040" lvl="0" indent="-180340" algn="l" rtl="0">
              <a:lnSpc>
                <a:spcPct val="100000"/>
              </a:lnSpc>
              <a:spcBef>
                <a:spcPts val="800"/>
              </a:spcBef>
              <a:spcAft>
                <a:spcPts val="0"/>
              </a:spcAft>
              <a:buSzPts val="1400"/>
              <a:buChar char="●"/>
            </a:pPr>
            <a:r>
              <a:rPr lang="en"/>
              <a:t>Letter-spacing</a:t>
            </a:r>
            <a:endParaRPr/>
          </a:p>
          <a:p>
            <a:pPr marL="0" lvl="0" indent="0" algn="l" rtl="0">
              <a:lnSpc>
                <a:spcPct val="100000"/>
              </a:lnSpc>
              <a:spcBef>
                <a:spcPts val="800"/>
              </a:spcBef>
              <a:spcAft>
                <a:spcPts val="0"/>
              </a:spcAft>
              <a:buClr>
                <a:schemeClr val="dk1"/>
              </a:buClr>
              <a:buSzPts val="1100"/>
              <a:buFont typeface="Arial"/>
              <a:buNone/>
            </a:pPr>
            <a:r>
              <a:rPr lang="en" b="1"/>
              <a:t>Bonus:</a:t>
            </a:r>
            <a:br>
              <a:rPr lang="en"/>
            </a:br>
            <a:r>
              <a:rPr lang="en"/>
              <a:t>If you finish early, read about TypePlate and see if you can figure out how to incorporate it into your site (</a:t>
            </a:r>
            <a:r>
              <a:rPr lang="en" u="sng">
                <a:solidFill>
                  <a:schemeClr val="hlink"/>
                </a:solidFill>
                <a:hlinkClick r:id="rId3"/>
              </a:rPr>
              <a:t>http://typeplate.com/</a:t>
            </a:r>
            <a:r>
              <a:rPr lang="en"/>
              <a:t>).</a:t>
            </a:r>
            <a:endParaRPr/>
          </a:p>
          <a:p>
            <a:pPr marL="0" lvl="0" indent="0" algn="l" rtl="0">
              <a:lnSpc>
                <a:spcPct val="100000"/>
              </a:lnSpc>
              <a:spcBef>
                <a:spcPts val="800"/>
              </a:spcBef>
              <a:spcAft>
                <a:spcPts val="0"/>
              </a:spcAft>
              <a:buClr>
                <a:schemeClr val="dk1"/>
              </a:buClr>
              <a:buSzPts val="1100"/>
              <a:buFont typeface="Arial"/>
              <a:buNone/>
            </a:pPr>
            <a:endParaRPr/>
          </a:p>
          <a:p>
            <a:pPr marL="0" lvl="0" indent="0" algn="l" rtl="0">
              <a:lnSpc>
                <a:spcPct val="100000"/>
              </a:lnSpc>
              <a:spcBef>
                <a:spcPts val="800"/>
              </a:spcBef>
              <a:spcAft>
                <a:spcPts val="800"/>
              </a:spcAft>
              <a:buSzPts val="1400"/>
              <a:buNone/>
            </a:pPr>
            <a:endParaRPr/>
          </a:p>
        </p:txBody>
      </p:sp>
      <p:sp>
        <p:nvSpPr>
          <p:cNvPr id="1276" name="Google Shape;1276;p22"/>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noAutofit/>
          </a:bodyPr>
          <a:lstStyle/>
          <a:p>
            <a:pPr marL="0" lvl="0" indent="0" algn="r" rtl="0">
              <a:lnSpc>
                <a:spcPct val="100000"/>
              </a:lnSpc>
              <a:spcBef>
                <a:spcPts val="0"/>
              </a:spcBef>
              <a:spcAft>
                <a:spcPts val="0"/>
              </a:spcAft>
              <a:buSzPts val="1000"/>
              <a:buNone/>
            </a:pPr>
            <a:r>
              <a:rPr lang="en" b="1"/>
              <a:t>Suggested Time:</a:t>
            </a:r>
            <a:r>
              <a:rPr lang="en"/>
              <a:t> 10 minutes</a:t>
            </a:r>
            <a:endParaRPr/>
          </a:p>
        </p:txBody>
      </p:sp>
      <p:sp>
        <p:nvSpPr>
          <p:cNvPr id="1277" name="Google Shape;1277;p22"/>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p>
            <a:pPr marL="0" lvl="0" indent="0" algn="l" rtl="0">
              <a:lnSpc>
                <a:spcPct val="100000"/>
              </a:lnSpc>
              <a:spcBef>
                <a:spcPts val="0"/>
              </a:spcBef>
              <a:spcAft>
                <a:spcPts val="0"/>
              </a:spcAft>
              <a:buSzPts val="700"/>
              <a:buNone/>
            </a:pPr>
            <a:endParaRPr/>
          </a:p>
        </p:txBody>
      </p:sp>
      <p:sp>
        <p:nvSpPr>
          <p:cNvPr id="1278" name="Google Shape;1278;p22"/>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lnSpc>
                <a:spcPct val="100000"/>
              </a:lnSpc>
              <a:spcBef>
                <a:spcPts val="0"/>
              </a:spcBef>
              <a:spcAft>
                <a:spcPts val="0"/>
              </a:spcAft>
              <a:buClr>
                <a:srgbClr val="000000"/>
              </a:buClr>
              <a:buSzPts val="1100"/>
              <a:buFont typeface="Arial"/>
              <a:buNone/>
            </a:pPr>
            <a:fld id="{00000000-1234-1234-1234-123412341234}" type="slidenum">
              <a:rPr lang="en"/>
              <a:t>23</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283"/>
        <p:cNvGrpSpPr/>
        <p:nvPr/>
      </p:nvGrpSpPr>
      <p:grpSpPr>
        <a:xfrm>
          <a:off x="0" y="0"/>
          <a:ext cx="0" cy="0"/>
          <a:chOff x="0" y="0"/>
          <a:chExt cx="0" cy="0"/>
        </a:xfrm>
      </p:grpSpPr>
      <p:sp>
        <p:nvSpPr>
          <p:cNvPr id="1284" name="Google Shape;1284;p23"/>
          <p:cNvSpPr/>
          <p:nvPr/>
        </p:nvSpPr>
        <p:spPr>
          <a:xfrm>
            <a:off x="-10300" y="1556450"/>
            <a:ext cx="9168600" cy="2422200"/>
          </a:xfrm>
          <a:prstGeom prst="rect">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5" name="Google Shape;1285;p2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p>
            <a:pPr marL="0" lvl="0" indent="0" algn="l" rtl="0">
              <a:lnSpc>
                <a:spcPct val="100000"/>
              </a:lnSpc>
              <a:spcBef>
                <a:spcPts val="0"/>
              </a:spcBef>
              <a:spcAft>
                <a:spcPts val="0"/>
              </a:spcAft>
              <a:buSzPts val="2400"/>
              <a:buNone/>
            </a:pPr>
            <a:r>
              <a:rPr lang="en"/>
              <a:t>Google Fonts</a:t>
            </a:r>
            <a:endParaRPr/>
          </a:p>
        </p:txBody>
      </p:sp>
      <p:sp>
        <p:nvSpPr>
          <p:cNvPr id="1286" name="Google Shape;1286;p2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p>
            <a:pPr marL="0" lvl="0" indent="0" algn="l" rtl="0">
              <a:lnSpc>
                <a:spcPct val="100000"/>
              </a:lnSpc>
              <a:spcBef>
                <a:spcPts val="0"/>
              </a:spcBef>
              <a:spcAft>
                <a:spcPts val="0"/>
              </a:spcAft>
              <a:buSzPts val="1800"/>
              <a:buNone/>
            </a:pPr>
            <a:r>
              <a:rPr lang="en"/>
              <a:t>It’s easy to incorporate </a:t>
            </a:r>
            <a:r>
              <a:rPr lang="en" u="sng">
                <a:solidFill>
                  <a:srgbClr val="0000FF"/>
                </a:solidFill>
                <a:hlinkClick r:id="rId3"/>
              </a:rPr>
              <a:t>Google’s custom fonts</a:t>
            </a:r>
            <a:r>
              <a:rPr lang="en"/>
              <a:t> into your site!</a:t>
            </a:r>
            <a:endParaRPr/>
          </a:p>
        </p:txBody>
      </p:sp>
      <p:sp>
        <p:nvSpPr>
          <p:cNvPr id="1287" name="Google Shape;1287;p2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p>
            <a:pPr marL="0" lvl="0" indent="0" algn="l" rtl="0">
              <a:lnSpc>
                <a:spcPct val="100000"/>
              </a:lnSpc>
              <a:spcBef>
                <a:spcPts val="0"/>
              </a:spcBef>
              <a:spcAft>
                <a:spcPts val="0"/>
              </a:spcAft>
              <a:buSzPts val="700"/>
              <a:buNone/>
            </a:pPr>
            <a:endParaRPr/>
          </a:p>
        </p:txBody>
      </p:sp>
      <p:sp>
        <p:nvSpPr>
          <p:cNvPr id="1288" name="Google Shape;1288;p23"/>
          <p:cNvSpPr txBox="1">
            <a:spLocks noGrp="1"/>
          </p:cNvSpPr>
          <p:nvPr>
            <p:ph type="subTitle" idx="1"/>
          </p:nvPr>
        </p:nvSpPr>
        <p:spPr>
          <a:xfrm>
            <a:off x="-12300" y="1705500"/>
            <a:ext cx="4215900" cy="2037300"/>
          </a:xfrm>
          <a:prstGeom prst="rect">
            <a:avLst/>
          </a:prstGeom>
          <a:noFill/>
          <a:ln>
            <a:noFill/>
          </a:ln>
        </p:spPr>
        <p:txBody>
          <a:bodyPr spcFirstLastPara="1" wrap="square" lIns="457200" tIns="91425" rIns="457200" bIns="0" anchor="t" anchorCtr="0">
            <a:noAutofit/>
          </a:bodyPr>
          <a:lstStyle/>
          <a:p>
            <a:pPr marL="0" lvl="0" indent="0" algn="l" rtl="0">
              <a:lnSpc>
                <a:spcPct val="115000"/>
              </a:lnSpc>
              <a:spcBef>
                <a:spcPts val="0"/>
              </a:spcBef>
              <a:spcAft>
                <a:spcPts val="0"/>
              </a:spcAft>
              <a:buSzPts val="1400"/>
              <a:buNone/>
            </a:pPr>
            <a:r>
              <a:rPr lang="en" sz="1400">
                <a:solidFill>
                  <a:schemeClr val="dk1"/>
                </a:solidFill>
              </a:rPr>
              <a:t>Roboto</a:t>
            </a:r>
            <a:endParaRPr sz="1400">
              <a:solidFill>
                <a:schemeClr val="dk1"/>
              </a:solidFill>
            </a:endParaRPr>
          </a:p>
          <a:p>
            <a:pPr marL="0" lvl="0" indent="0" algn="l" rtl="0">
              <a:lnSpc>
                <a:spcPct val="115000"/>
              </a:lnSpc>
              <a:spcBef>
                <a:spcPts val="0"/>
              </a:spcBef>
              <a:spcAft>
                <a:spcPts val="0"/>
              </a:spcAft>
              <a:buSzPts val="1400"/>
              <a:buNone/>
            </a:pPr>
            <a:r>
              <a:rPr lang="en" sz="1400">
                <a:solidFill>
                  <a:srgbClr val="999999"/>
                </a:solidFill>
              </a:rPr>
              <a:t>Christian Robertson</a:t>
            </a:r>
            <a:endParaRPr sz="3000">
              <a:solidFill>
                <a:srgbClr val="999999"/>
              </a:solidFill>
            </a:endParaRPr>
          </a:p>
          <a:p>
            <a:pPr marL="0" lvl="0" indent="0" algn="l" rtl="0">
              <a:lnSpc>
                <a:spcPct val="100000"/>
              </a:lnSpc>
              <a:spcBef>
                <a:spcPts val="0"/>
              </a:spcBef>
              <a:spcAft>
                <a:spcPts val="0"/>
              </a:spcAft>
              <a:buSzPts val="3000"/>
              <a:buNone/>
            </a:pPr>
            <a:r>
              <a:rPr lang="en" sz="3000">
                <a:latin typeface="Roboto Light"/>
                <a:ea typeface="Roboto Light"/>
                <a:cs typeface="Roboto Light"/>
                <a:sym typeface="Roboto Light"/>
              </a:rPr>
              <a:t>All their equipment and instruments are alive.</a:t>
            </a:r>
            <a:endParaRPr sz="3000">
              <a:latin typeface="Roboto Light"/>
              <a:ea typeface="Roboto Light"/>
              <a:cs typeface="Roboto Light"/>
              <a:sym typeface="Roboto Light"/>
            </a:endParaRPr>
          </a:p>
        </p:txBody>
      </p:sp>
      <p:sp>
        <p:nvSpPr>
          <p:cNvPr id="1289" name="Google Shape;1289;p23"/>
          <p:cNvSpPr txBox="1">
            <a:spLocks noGrp="1"/>
          </p:cNvSpPr>
          <p:nvPr>
            <p:ph type="subTitle" idx="1"/>
          </p:nvPr>
        </p:nvSpPr>
        <p:spPr>
          <a:xfrm>
            <a:off x="4203600" y="1705500"/>
            <a:ext cx="5220000" cy="2037300"/>
          </a:xfrm>
          <a:prstGeom prst="rect">
            <a:avLst/>
          </a:prstGeom>
          <a:noFill/>
          <a:ln>
            <a:noFill/>
          </a:ln>
        </p:spPr>
        <p:txBody>
          <a:bodyPr spcFirstLastPara="1" wrap="square" lIns="457200" tIns="91425" rIns="457200" bIns="0" anchor="t" anchorCtr="0">
            <a:noAutofit/>
          </a:bodyPr>
          <a:lstStyle/>
          <a:p>
            <a:pPr marL="0" lvl="0" indent="0" algn="l" rtl="0">
              <a:lnSpc>
                <a:spcPct val="115000"/>
              </a:lnSpc>
              <a:spcBef>
                <a:spcPts val="0"/>
              </a:spcBef>
              <a:spcAft>
                <a:spcPts val="0"/>
              </a:spcAft>
              <a:buSzPts val="1400"/>
              <a:buNone/>
            </a:pPr>
            <a:r>
              <a:rPr lang="en" sz="1400">
                <a:solidFill>
                  <a:schemeClr val="dk1"/>
                </a:solidFill>
                <a:latin typeface="Coiny"/>
                <a:ea typeface="Coiny"/>
                <a:cs typeface="Coiny"/>
                <a:sym typeface="Coiny"/>
              </a:rPr>
              <a:t>Coiny</a:t>
            </a:r>
            <a:endParaRPr sz="1400">
              <a:solidFill>
                <a:schemeClr val="dk1"/>
              </a:solidFill>
              <a:latin typeface="Coiny"/>
              <a:ea typeface="Coiny"/>
              <a:cs typeface="Coiny"/>
              <a:sym typeface="Coiny"/>
            </a:endParaRPr>
          </a:p>
          <a:p>
            <a:pPr marL="0" lvl="0" indent="0" algn="l" rtl="0">
              <a:lnSpc>
                <a:spcPct val="115000"/>
              </a:lnSpc>
              <a:spcBef>
                <a:spcPts val="0"/>
              </a:spcBef>
              <a:spcAft>
                <a:spcPts val="0"/>
              </a:spcAft>
              <a:buSzPts val="1400"/>
              <a:buNone/>
            </a:pPr>
            <a:r>
              <a:rPr lang="en" sz="1400">
                <a:solidFill>
                  <a:srgbClr val="999999"/>
                </a:solidFill>
              </a:rPr>
              <a:t>Marcelo Magalhães</a:t>
            </a:r>
            <a:endParaRPr sz="1400">
              <a:solidFill>
                <a:srgbClr val="999999"/>
              </a:solidFill>
            </a:endParaRPr>
          </a:p>
          <a:p>
            <a:pPr marL="0" lvl="0" indent="0" algn="l" rtl="0">
              <a:lnSpc>
                <a:spcPct val="100000"/>
              </a:lnSpc>
              <a:spcBef>
                <a:spcPts val="0"/>
              </a:spcBef>
              <a:spcAft>
                <a:spcPts val="0"/>
              </a:spcAft>
              <a:buSzPts val="2800"/>
              <a:buNone/>
            </a:pPr>
            <a:r>
              <a:rPr lang="en" sz="2800">
                <a:latin typeface="Coiny"/>
                <a:ea typeface="Coiny"/>
                <a:cs typeface="Coiny"/>
                <a:sym typeface="Coiny"/>
              </a:rPr>
              <a:t>A red flare silhouetted the jagged edge of a wing.</a:t>
            </a:r>
            <a:endParaRPr sz="2800">
              <a:latin typeface="Coiny"/>
              <a:ea typeface="Coiny"/>
              <a:cs typeface="Coiny"/>
              <a:sym typeface="Coiny"/>
            </a:endParaRPr>
          </a:p>
        </p:txBody>
      </p:sp>
      <p:cxnSp>
        <p:nvCxnSpPr>
          <p:cNvPr id="1290" name="Google Shape;1290;p23"/>
          <p:cNvCxnSpPr/>
          <p:nvPr/>
        </p:nvCxnSpPr>
        <p:spPr>
          <a:xfrm>
            <a:off x="4380375" y="1802675"/>
            <a:ext cx="0" cy="1845000"/>
          </a:xfrm>
          <a:prstGeom prst="straightConnector1">
            <a:avLst/>
          </a:prstGeom>
          <a:noFill/>
          <a:ln w="9525" cap="flat" cmpd="sng">
            <a:solidFill>
              <a:schemeClr val="dk2"/>
            </a:solidFill>
            <a:prstDash val="solid"/>
            <a:round/>
            <a:headEnd type="none" w="sm" len="sm"/>
            <a:tailEnd type="none" w="sm" len="sm"/>
          </a:ln>
        </p:spPr>
      </p:cxnSp>
      <p:sp>
        <p:nvSpPr>
          <p:cNvPr id="1291" name="Google Shape;1291;p23"/>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lnSpc>
                <a:spcPct val="100000"/>
              </a:lnSpc>
              <a:spcBef>
                <a:spcPts val="0"/>
              </a:spcBef>
              <a:spcAft>
                <a:spcPts val="0"/>
              </a:spcAft>
              <a:buClr>
                <a:srgbClr val="000000"/>
              </a:buClr>
              <a:buSzPts val="1100"/>
              <a:buFont typeface="Arial"/>
              <a:buNone/>
            </a:pPr>
            <a:fld id="{00000000-1234-1234-1234-123412341234}" type="slidenum">
              <a:rPr lang="en"/>
              <a:t>24</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296"/>
        <p:cNvGrpSpPr/>
        <p:nvPr/>
      </p:nvGrpSpPr>
      <p:grpSpPr>
        <a:xfrm>
          <a:off x="0" y="0"/>
          <a:ext cx="0" cy="0"/>
          <a:chOff x="0" y="0"/>
          <a:chExt cx="0" cy="0"/>
        </a:xfrm>
      </p:grpSpPr>
      <p:sp>
        <p:nvSpPr>
          <p:cNvPr id="1297" name="Google Shape;1297;p24"/>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p>
            <a:pPr marL="0" lvl="0" indent="0" algn="l" rtl="0">
              <a:lnSpc>
                <a:spcPct val="100000"/>
              </a:lnSpc>
              <a:spcBef>
                <a:spcPts val="0"/>
              </a:spcBef>
              <a:spcAft>
                <a:spcPts val="0"/>
              </a:spcAft>
              <a:buSzPts val="700"/>
              <a:buNone/>
            </a:pPr>
            <a:endParaRPr/>
          </a:p>
        </p:txBody>
      </p:sp>
      <p:sp>
        <p:nvSpPr>
          <p:cNvPr id="1298" name="Google Shape;1298;p24"/>
          <p:cNvSpPr txBox="1">
            <a:spLocks noGrp="1"/>
          </p:cNvSpPr>
          <p:nvPr>
            <p:ph type="title"/>
          </p:nvPr>
        </p:nvSpPr>
        <p:spPr>
          <a:xfrm>
            <a:off x="-101100" y="4387000"/>
            <a:ext cx="9251400" cy="482100"/>
          </a:xfrm>
          <a:prstGeom prst="rect">
            <a:avLst/>
          </a:prstGeom>
          <a:noFill/>
          <a:ln>
            <a:noFill/>
          </a:ln>
        </p:spPr>
        <p:txBody>
          <a:bodyPr spcFirstLastPara="1" wrap="square" lIns="457200" tIns="9125" rIns="914400" bIns="0" anchor="t" anchorCtr="0">
            <a:noAutofit/>
          </a:bodyPr>
          <a:lstStyle/>
          <a:p>
            <a:pPr marL="0" lvl="0" indent="0" algn="r" rtl="0">
              <a:lnSpc>
                <a:spcPct val="100000"/>
              </a:lnSpc>
              <a:spcBef>
                <a:spcPts val="0"/>
              </a:spcBef>
              <a:spcAft>
                <a:spcPts val="0"/>
              </a:spcAft>
              <a:buSzPts val="1800"/>
              <a:buNone/>
            </a:pPr>
            <a:r>
              <a:rPr lang="en"/>
              <a:t>Custom Fonts</a:t>
            </a:r>
            <a:endParaRPr/>
          </a:p>
        </p:txBody>
      </p:sp>
      <p:sp>
        <p:nvSpPr>
          <p:cNvPr id="1299" name="Google Shape;1299;p24"/>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lnSpc>
                <a:spcPct val="100000"/>
              </a:lnSpc>
              <a:spcBef>
                <a:spcPts val="0"/>
              </a:spcBef>
              <a:spcAft>
                <a:spcPts val="0"/>
              </a:spcAft>
              <a:buClr>
                <a:srgbClr val="000000"/>
              </a:buClr>
              <a:buSzPts val="1100"/>
              <a:buFont typeface="Arial"/>
              <a:buNone/>
            </a:pPr>
            <a:fld id="{00000000-1234-1234-1234-123412341234}" type="slidenum">
              <a:rPr lang="en"/>
              <a:t>25</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304"/>
        <p:cNvGrpSpPr/>
        <p:nvPr/>
      </p:nvGrpSpPr>
      <p:grpSpPr>
        <a:xfrm>
          <a:off x="0" y="0"/>
          <a:ext cx="0" cy="0"/>
          <a:chOff x="0" y="0"/>
          <a:chExt cx="0" cy="0"/>
        </a:xfrm>
      </p:grpSpPr>
      <p:sp>
        <p:nvSpPr>
          <p:cNvPr id="1305" name="Google Shape;1305;p2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p>
            <a:pPr marL="0" lvl="0" indent="0" algn="l" rtl="0">
              <a:lnSpc>
                <a:spcPct val="100000"/>
              </a:lnSpc>
              <a:spcBef>
                <a:spcPts val="0"/>
              </a:spcBef>
              <a:spcAft>
                <a:spcPts val="0"/>
              </a:spcAft>
              <a:buSzPts val="2400"/>
              <a:buNone/>
            </a:pPr>
            <a:r>
              <a:rPr lang="en">
                <a:solidFill>
                  <a:schemeClr val="dk1"/>
                </a:solidFill>
              </a:rPr>
              <a:t>Activity: </a:t>
            </a:r>
            <a:r>
              <a:rPr lang="en">
                <a:latin typeface="Roboto Light"/>
                <a:ea typeface="Roboto Light"/>
                <a:cs typeface="Roboto Light"/>
                <a:sym typeface="Roboto Light"/>
              </a:rPr>
              <a:t>Custom Google Fonts</a:t>
            </a:r>
            <a:endParaRPr>
              <a:latin typeface="Roboto Light"/>
              <a:ea typeface="Roboto Light"/>
              <a:cs typeface="Roboto Light"/>
              <a:sym typeface="Roboto Light"/>
            </a:endParaRPr>
          </a:p>
        </p:txBody>
      </p:sp>
      <p:sp>
        <p:nvSpPr>
          <p:cNvPr id="1306" name="Google Shape;1306;p25"/>
          <p:cNvSpPr txBox="1">
            <a:spLocks noGrp="1"/>
          </p:cNvSpPr>
          <p:nvPr>
            <p:ph type="subTitle" idx="1"/>
          </p:nvPr>
        </p:nvSpPr>
        <p:spPr>
          <a:xfrm>
            <a:off x="0" y="904575"/>
            <a:ext cx="9144000" cy="2447100"/>
          </a:xfrm>
          <a:prstGeom prst="rect">
            <a:avLst/>
          </a:prstGeom>
          <a:noFill/>
          <a:ln>
            <a:noFill/>
          </a:ln>
        </p:spPr>
        <p:txBody>
          <a:bodyPr spcFirstLastPara="1" wrap="square" lIns="457200" tIns="91425" rIns="457200" bIns="0" anchor="t" anchorCtr="0">
            <a:noAutofit/>
          </a:bodyPr>
          <a:lstStyle/>
          <a:p>
            <a:pPr marL="0" lvl="0" indent="0" algn="l" rtl="0">
              <a:lnSpc>
                <a:spcPct val="115000"/>
              </a:lnSpc>
              <a:spcBef>
                <a:spcPts val="0"/>
              </a:spcBef>
              <a:spcAft>
                <a:spcPts val="0"/>
              </a:spcAft>
              <a:buClr>
                <a:schemeClr val="dk1"/>
              </a:buClr>
              <a:buSzPts val="1100"/>
              <a:buFont typeface="Arial"/>
              <a:buNone/>
            </a:pPr>
            <a:r>
              <a:rPr lang="en" b="1"/>
              <a:t>Assignment:</a:t>
            </a:r>
            <a:endParaRPr b="1"/>
          </a:p>
          <a:p>
            <a:pPr marL="0" lvl="0" indent="0" algn="l" rtl="0">
              <a:lnSpc>
                <a:spcPct val="115000"/>
              </a:lnSpc>
              <a:spcBef>
                <a:spcPts val="0"/>
              </a:spcBef>
              <a:spcAft>
                <a:spcPts val="0"/>
              </a:spcAft>
              <a:buClr>
                <a:schemeClr val="dk1"/>
              </a:buClr>
              <a:buSzPts val="1100"/>
              <a:buFont typeface="Arial"/>
              <a:buNone/>
            </a:pPr>
            <a:r>
              <a:rPr lang="en"/>
              <a:t>Create (or re-use) an HTML document and then incorporate 2–3 custom Google fonts (</a:t>
            </a:r>
            <a:r>
              <a:rPr lang="en" u="sng">
                <a:solidFill>
                  <a:srgbClr val="0000FF"/>
                </a:solidFill>
                <a:hlinkClick r:id="rId3"/>
              </a:rPr>
              <a:t>fonts.google.com</a:t>
            </a:r>
            <a:r>
              <a:rPr lang="en"/>
              <a:t>) into the page. </a:t>
            </a:r>
            <a:endParaRPr/>
          </a:p>
          <a:p>
            <a:pPr marL="0" lvl="0" indent="0" algn="l" rtl="0">
              <a:lnSpc>
                <a:spcPct val="115000"/>
              </a:lnSpc>
              <a:spcBef>
                <a:spcPts val="0"/>
              </a:spcBef>
              <a:spcAft>
                <a:spcPts val="0"/>
              </a:spcAft>
              <a:buClr>
                <a:schemeClr val="dk1"/>
              </a:buClr>
              <a:buSzPts val="1100"/>
              <a:buFont typeface="Arial"/>
              <a:buNone/>
            </a:pPr>
            <a:endParaRPr/>
          </a:p>
          <a:p>
            <a:pPr marL="0" lvl="0" indent="0" algn="l" rtl="0">
              <a:lnSpc>
                <a:spcPct val="115000"/>
              </a:lnSpc>
              <a:spcBef>
                <a:spcPts val="0"/>
              </a:spcBef>
              <a:spcAft>
                <a:spcPts val="0"/>
              </a:spcAft>
              <a:buClr>
                <a:schemeClr val="dk1"/>
              </a:buClr>
              <a:buSzPts val="1100"/>
              <a:buFont typeface="Arial"/>
              <a:buNone/>
            </a:pPr>
            <a:r>
              <a:rPr lang="en" b="1"/>
              <a:t>Bonus:</a:t>
            </a:r>
            <a:endParaRPr b="1"/>
          </a:p>
          <a:p>
            <a:pPr marL="0" lvl="0" indent="0" algn="l" rtl="0">
              <a:lnSpc>
                <a:spcPct val="115000"/>
              </a:lnSpc>
              <a:spcBef>
                <a:spcPts val="0"/>
              </a:spcBef>
              <a:spcAft>
                <a:spcPts val="0"/>
              </a:spcAft>
              <a:buClr>
                <a:schemeClr val="dk1"/>
              </a:buClr>
              <a:buSzPts val="1100"/>
              <a:buFont typeface="Arial"/>
              <a:buNone/>
            </a:pPr>
            <a:r>
              <a:rPr lang="en"/>
              <a:t>If you finish early, read about Font Awesome icons (</a:t>
            </a:r>
            <a:r>
              <a:rPr lang="en" u="sng">
                <a:solidFill>
                  <a:srgbClr val="0000FF"/>
                </a:solidFill>
                <a:hlinkClick r:id="rId4"/>
              </a:rPr>
              <a:t>www.fontawesome.com</a:t>
            </a:r>
            <a:r>
              <a:rPr lang="en"/>
              <a:t>) and see if you can figure out how to incorporate one onto your page. </a:t>
            </a:r>
            <a:endParaRPr/>
          </a:p>
          <a:p>
            <a:pPr marL="0" lvl="0" indent="0" algn="l" rtl="0">
              <a:lnSpc>
                <a:spcPct val="115000"/>
              </a:lnSpc>
              <a:spcBef>
                <a:spcPts val="0"/>
              </a:spcBef>
              <a:spcAft>
                <a:spcPts val="0"/>
              </a:spcAft>
              <a:buSzPts val="1800"/>
              <a:buNone/>
            </a:pPr>
            <a:endParaRPr/>
          </a:p>
        </p:txBody>
      </p:sp>
      <p:sp>
        <p:nvSpPr>
          <p:cNvPr id="1307" name="Google Shape;1307;p25"/>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noAutofit/>
          </a:bodyPr>
          <a:lstStyle/>
          <a:p>
            <a:pPr marL="0" lvl="0" indent="0" algn="r" rtl="0">
              <a:lnSpc>
                <a:spcPct val="100000"/>
              </a:lnSpc>
              <a:spcBef>
                <a:spcPts val="0"/>
              </a:spcBef>
              <a:spcAft>
                <a:spcPts val="0"/>
              </a:spcAft>
              <a:buSzPts val="1000"/>
              <a:buNone/>
            </a:pPr>
            <a:r>
              <a:rPr lang="en" b="1">
                <a:solidFill>
                  <a:schemeClr val="dk1"/>
                </a:solidFill>
              </a:rPr>
              <a:t>Suggested Time:</a:t>
            </a:r>
            <a:r>
              <a:rPr lang="en">
                <a:solidFill>
                  <a:schemeClr val="dk1"/>
                </a:solidFill>
              </a:rPr>
              <a:t> 11 minutes</a:t>
            </a:r>
            <a:endParaRPr/>
          </a:p>
        </p:txBody>
      </p:sp>
      <p:sp>
        <p:nvSpPr>
          <p:cNvPr id="1308" name="Google Shape;1308;p25"/>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p>
            <a:pPr marL="0" lvl="0" indent="0" algn="l" rtl="0">
              <a:lnSpc>
                <a:spcPct val="100000"/>
              </a:lnSpc>
              <a:spcBef>
                <a:spcPts val="0"/>
              </a:spcBef>
              <a:spcAft>
                <a:spcPts val="0"/>
              </a:spcAft>
              <a:buSzPts val="700"/>
              <a:buNone/>
            </a:pPr>
            <a:endParaRPr/>
          </a:p>
        </p:txBody>
      </p:sp>
      <p:sp>
        <p:nvSpPr>
          <p:cNvPr id="1309" name="Google Shape;1309;p25"/>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lnSpc>
                <a:spcPct val="100000"/>
              </a:lnSpc>
              <a:spcBef>
                <a:spcPts val="0"/>
              </a:spcBef>
              <a:spcAft>
                <a:spcPts val="0"/>
              </a:spcAft>
              <a:buClr>
                <a:srgbClr val="000000"/>
              </a:buClr>
              <a:buSzPts val="1100"/>
              <a:buFont typeface="Arial"/>
              <a:buNone/>
            </a:pPr>
            <a:fld id="{00000000-1234-1234-1234-123412341234}" type="slidenum">
              <a:rPr lang="en"/>
              <a:t>26</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313"/>
        <p:cNvGrpSpPr/>
        <p:nvPr/>
      </p:nvGrpSpPr>
      <p:grpSpPr>
        <a:xfrm>
          <a:off x="0" y="0"/>
          <a:ext cx="0" cy="0"/>
          <a:chOff x="0" y="0"/>
          <a:chExt cx="0" cy="0"/>
        </a:xfrm>
      </p:grpSpPr>
      <p:sp>
        <p:nvSpPr>
          <p:cNvPr id="1314" name="Google Shape;1314;g7f3048ee14_0_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600"/>
              <a:buFont typeface="Arial"/>
              <a:buNone/>
            </a:pPr>
            <a:fld id="{00000000-1234-1234-1234-123412341234}" type="slidenum">
              <a:rPr lang="en"/>
              <a:t>27</a:t>
            </a:fld>
            <a:endParaRPr/>
          </a:p>
        </p:txBody>
      </p:sp>
      <p:sp>
        <p:nvSpPr>
          <p:cNvPr id="1315" name="Google Shape;1315;g7f3048ee14_0_0"/>
          <p:cNvSpPr txBox="1">
            <a:spLocks noGrp="1"/>
          </p:cNvSpPr>
          <p:nvPr>
            <p:ph type="title"/>
          </p:nvPr>
        </p:nvSpPr>
        <p:spPr>
          <a:xfrm>
            <a:off x="-12300" y="2151525"/>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                               Break!!!! (15mins)</a:t>
            </a:r>
            <a:endParaRPr/>
          </a:p>
        </p:txBody>
      </p:sp>
      <p:sp>
        <p:nvSpPr>
          <p:cNvPr id="1316" name="Google Shape;1316;g7f3048ee14_0_0"/>
          <p:cNvSpPr txBox="1">
            <a:spLocks noGrp="1"/>
          </p:cNvSpPr>
          <p:nvPr>
            <p:ph type="title" idx="3"/>
          </p:nvPr>
        </p:nvSpPr>
        <p:spPr>
          <a:xfrm>
            <a:off x="-12300" y="4641650"/>
            <a:ext cx="9168600" cy="264900"/>
          </a:xfrm>
          <a:prstGeom prst="rect">
            <a:avLst/>
          </a:prstGeom>
        </p:spPr>
        <p:txBody>
          <a:bodyPr spcFirstLastPara="1" wrap="square" lIns="1097275" tIns="9125" rIns="1005825" bIns="0" anchor="t" anchorCtr="0">
            <a:noAutofit/>
          </a:bodyPr>
          <a:lstStyle/>
          <a:p>
            <a:pPr marL="0" lvl="0" indent="0" algn="r" rtl="0">
              <a:spcBef>
                <a:spcPts val="0"/>
              </a:spcBef>
              <a:spcAft>
                <a:spcPts val="0"/>
              </a:spcAft>
              <a:buNone/>
            </a:pPr>
            <a:endParaRPr/>
          </a:p>
        </p:txBody>
      </p:sp>
      <p:sp>
        <p:nvSpPr>
          <p:cNvPr id="1317" name="Google Shape;1317;g7f3048ee14_0_0"/>
          <p:cNvSpPr txBox="1">
            <a:spLocks noGrp="1"/>
          </p:cNvSpPr>
          <p:nvPr>
            <p:ph type="subTitle" idx="4"/>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322"/>
        <p:cNvGrpSpPr/>
        <p:nvPr/>
      </p:nvGrpSpPr>
      <p:grpSpPr>
        <a:xfrm>
          <a:off x="0" y="0"/>
          <a:ext cx="0" cy="0"/>
          <a:chOff x="0" y="0"/>
          <a:chExt cx="0" cy="0"/>
        </a:xfrm>
      </p:grpSpPr>
      <p:sp>
        <p:nvSpPr>
          <p:cNvPr id="1323" name="Google Shape;1323;p26"/>
          <p:cNvSpPr txBox="1">
            <a:spLocks noGrp="1"/>
          </p:cNvSpPr>
          <p:nvPr>
            <p:ph type="title"/>
          </p:nvPr>
        </p:nvSpPr>
        <p:spPr>
          <a:xfrm>
            <a:off x="274325" y="2088475"/>
            <a:ext cx="8595300" cy="7923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600"/>
              <a:buNone/>
            </a:pPr>
            <a:r>
              <a:rPr lang="en"/>
              <a:t>Pseudo Styles</a:t>
            </a:r>
            <a:endParaRPr/>
          </a:p>
        </p:txBody>
      </p:sp>
      <p:sp>
        <p:nvSpPr>
          <p:cNvPr id="1324" name="Google Shape;1324;p26"/>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p>
            <a:pPr marL="0" lvl="0" indent="0" algn="l" rtl="0">
              <a:lnSpc>
                <a:spcPct val="100000"/>
              </a:lnSpc>
              <a:spcBef>
                <a:spcPts val="0"/>
              </a:spcBef>
              <a:spcAft>
                <a:spcPts val="0"/>
              </a:spcAft>
              <a:buSzPts val="700"/>
              <a:buNone/>
            </a:pPr>
            <a:endParaRPr/>
          </a:p>
        </p:txBody>
      </p:sp>
      <p:sp>
        <p:nvSpPr>
          <p:cNvPr id="1325" name="Google Shape;1325;p26"/>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rgbClr val="000000"/>
              </a:buClr>
              <a:buSzPts val="1100"/>
              <a:buFont typeface="Arial"/>
              <a:buNone/>
            </a:pPr>
            <a:fld id="{00000000-1234-1234-1234-123412341234}" type="slidenum">
              <a:rPr lang="en"/>
              <a:t>28</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330"/>
        <p:cNvGrpSpPr/>
        <p:nvPr/>
      </p:nvGrpSpPr>
      <p:grpSpPr>
        <a:xfrm>
          <a:off x="0" y="0"/>
          <a:ext cx="0" cy="0"/>
          <a:chOff x="0" y="0"/>
          <a:chExt cx="0" cy="0"/>
        </a:xfrm>
      </p:grpSpPr>
      <p:sp>
        <p:nvSpPr>
          <p:cNvPr id="1331" name="Google Shape;1331;p2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p>
            <a:pPr marL="0" lvl="0" indent="0" algn="l" rtl="0">
              <a:lnSpc>
                <a:spcPct val="100000"/>
              </a:lnSpc>
              <a:spcBef>
                <a:spcPts val="0"/>
              </a:spcBef>
              <a:spcAft>
                <a:spcPts val="0"/>
              </a:spcAft>
              <a:buSzPts val="2400"/>
              <a:buNone/>
            </a:pPr>
            <a:r>
              <a:rPr lang="en"/>
              <a:t>Pseudo-Classes</a:t>
            </a:r>
            <a:endParaRPr/>
          </a:p>
        </p:txBody>
      </p:sp>
      <p:sp>
        <p:nvSpPr>
          <p:cNvPr id="1332" name="Google Shape;1332;p2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p>
            <a:pPr marL="0" lvl="0" indent="0" algn="l" rtl="0">
              <a:lnSpc>
                <a:spcPct val="100000"/>
              </a:lnSpc>
              <a:spcBef>
                <a:spcPts val="0"/>
              </a:spcBef>
              <a:spcAft>
                <a:spcPts val="0"/>
              </a:spcAft>
              <a:buSzPts val="1800"/>
              <a:buNone/>
            </a:pPr>
            <a:r>
              <a:rPr lang="en"/>
              <a:t>CSS provides keywords that can be added to selectors. These keywords can highlight the special states of the selected element.</a:t>
            </a:r>
            <a:endParaRPr/>
          </a:p>
        </p:txBody>
      </p:sp>
      <p:sp>
        <p:nvSpPr>
          <p:cNvPr id="1333" name="Google Shape;1333;p2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p>
            <a:pPr marL="0" lvl="0" indent="0" algn="l" rtl="0">
              <a:lnSpc>
                <a:spcPct val="100000"/>
              </a:lnSpc>
              <a:spcBef>
                <a:spcPts val="0"/>
              </a:spcBef>
              <a:spcAft>
                <a:spcPts val="0"/>
              </a:spcAft>
              <a:buSzPts val="700"/>
              <a:buNone/>
            </a:pPr>
            <a:endParaRPr/>
          </a:p>
        </p:txBody>
      </p:sp>
      <p:sp>
        <p:nvSpPr>
          <p:cNvPr id="1334" name="Google Shape;1334;p27"/>
          <p:cNvSpPr txBox="1">
            <a:spLocks noGrp="1"/>
          </p:cNvSpPr>
          <p:nvPr>
            <p:ph type="body" idx="3"/>
          </p:nvPr>
        </p:nvSpPr>
        <p:spPr>
          <a:xfrm>
            <a:off x="175" y="1514650"/>
            <a:ext cx="9144000" cy="1165200"/>
          </a:xfrm>
          <a:prstGeom prst="rect">
            <a:avLst/>
          </a:prstGeom>
          <a:noFill/>
          <a:ln>
            <a:noFill/>
          </a:ln>
        </p:spPr>
        <p:txBody>
          <a:bodyPr spcFirstLastPara="1" wrap="square" lIns="457200" tIns="0" rIns="457200" bIns="914400" anchor="t" anchorCtr="0">
            <a:noAutofit/>
          </a:bodyPr>
          <a:lstStyle/>
          <a:p>
            <a:pPr marL="0" lvl="0" indent="0" algn="l" rtl="0">
              <a:lnSpc>
                <a:spcPct val="100000"/>
              </a:lnSpc>
              <a:spcBef>
                <a:spcPts val="0"/>
              </a:spcBef>
              <a:spcAft>
                <a:spcPts val="0"/>
              </a:spcAft>
              <a:buClr>
                <a:schemeClr val="dk1"/>
              </a:buClr>
              <a:buSzPts val="1100"/>
              <a:buFont typeface="Arial"/>
              <a:buNone/>
            </a:pPr>
            <a:r>
              <a:rPr lang="en" b="1"/>
              <a:t>Great example: </a:t>
            </a:r>
            <a:r>
              <a:rPr lang="en"/>
              <a:t>CSS can hook onto the specific moment when a link is hovered over using the </a:t>
            </a:r>
            <a:br>
              <a:rPr lang="en"/>
            </a:br>
            <a:r>
              <a:rPr lang="en">
                <a:latin typeface="Inconsolata"/>
                <a:ea typeface="Inconsolata"/>
                <a:cs typeface="Inconsolata"/>
                <a:sym typeface="Inconsolata"/>
              </a:rPr>
              <a:t>:hover</a:t>
            </a:r>
            <a:r>
              <a:rPr lang="en"/>
              <a:t> pseudo-class.</a:t>
            </a:r>
            <a:r>
              <a:rPr lang="en">
                <a:latin typeface="Inconsolata"/>
                <a:ea typeface="Inconsolata"/>
                <a:cs typeface="Inconsolata"/>
                <a:sym typeface="Inconsolata"/>
              </a:rPr>
              <a:t> </a:t>
            </a:r>
            <a:endParaRPr>
              <a:latin typeface="Inconsolata"/>
              <a:ea typeface="Inconsolata"/>
              <a:cs typeface="Inconsolata"/>
              <a:sym typeface="Inconsolata"/>
            </a:endParaRPr>
          </a:p>
          <a:p>
            <a:pPr marL="0" lvl="0" indent="0" algn="l" rtl="0">
              <a:lnSpc>
                <a:spcPct val="100000"/>
              </a:lnSpc>
              <a:spcBef>
                <a:spcPts val="800"/>
              </a:spcBef>
              <a:spcAft>
                <a:spcPts val="0"/>
              </a:spcAft>
              <a:buClr>
                <a:schemeClr val="dk1"/>
              </a:buClr>
              <a:buSzPts val="1100"/>
              <a:buFont typeface="Arial"/>
              <a:buNone/>
            </a:pPr>
            <a:r>
              <a:rPr lang="en" b="1"/>
              <a:t>Complete list of pseudo-classes: </a:t>
            </a:r>
            <a:r>
              <a:rPr lang="en" u="sng">
                <a:solidFill>
                  <a:srgbClr val="0000FF"/>
                </a:solidFill>
                <a:hlinkClick r:id="rId3"/>
              </a:rPr>
              <a:t>developer.mozilla.org</a:t>
            </a:r>
            <a:endParaRPr>
              <a:solidFill>
                <a:srgbClr val="0000FF"/>
              </a:solidFill>
            </a:endParaRPr>
          </a:p>
          <a:p>
            <a:pPr marL="0" lvl="0" indent="0" algn="l" rtl="0">
              <a:lnSpc>
                <a:spcPct val="100000"/>
              </a:lnSpc>
              <a:spcBef>
                <a:spcPts val="800"/>
              </a:spcBef>
              <a:spcAft>
                <a:spcPts val="800"/>
              </a:spcAft>
              <a:buSzPts val="1400"/>
              <a:buNone/>
            </a:pPr>
            <a:endParaRPr/>
          </a:p>
        </p:txBody>
      </p:sp>
      <p:graphicFrame>
        <p:nvGraphicFramePr>
          <p:cNvPr id="1335" name="Google Shape;1335;p27"/>
          <p:cNvGraphicFramePr/>
          <p:nvPr/>
        </p:nvGraphicFramePr>
        <p:xfrm>
          <a:off x="462475" y="2547613"/>
          <a:ext cx="3000000" cy="3000000"/>
        </p:xfrm>
        <a:graphic>
          <a:graphicData uri="http://schemas.openxmlformats.org/drawingml/2006/table">
            <a:tbl>
              <a:tblPr>
                <a:noFill/>
                <a:tableStyleId>{C17E14CB-F189-4C19-8795-9ED515D079E4}</a:tableStyleId>
              </a:tblPr>
              <a:tblGrid>
                <a:gridCol w="1499425">
                  <a:extLst>
                    <a:ext uri="{9D8B030D-6E8A-4147-A177-3AD203B41FA5}">
                      <a16:colId xmlns:a16="http://schemas.microsoft.com/office/drawing/2014/main" val="20000"/>
                    </a:ext>
                  </a:extLst>
                </a:gridCol>
                <a:gridCol w="1499425">
                  <a:extLst>
                    <a:ext uri="{9D8B030D-6E8A-4147-A177-3AD203B41FA5}">
                      <a16:colId xmlns:a16="http://schemas.microsoft.com/office/drawing/2014/main" val="20001"/>
                    </a:ext>
                  </a:extLst>
                </a:gridCol>
                <a:gridCol w="1499425">
                  <a:extLst>
                    <a:ext uri="{9D8B030D-6E8A-4147-A177-3AD203B41FA5}">
                      <a16:colId xmlns:a16="http://schemas.microsoft.com/office/drawing/2014/main" val="20002"/>
                    </a:ext>
                  </a:extLst>
                </a:gridCol>
                <a:gridCol w="1499425">
                  <a:extLst>
                    <a:ext uri="{9D8B030D-6E8A-4147-A177-3AD203B41FA5}">
                      <a16:colId xmlns:a16="http://schemas.microsoft.com/office/drawing/2014/main" val="20003"/>
                    </a:ext>
                  </a:extLst>
                </a:gridCol>
                <a:gridCol w="1499425">
                  <a:extLst>
                    <a:ext uri="{9D8B030D-6E8A-4147-A177-3AD203B41FA5}">
                      <a16:colId xmlns:a16="http://schemas.microsoft.com/office/drawing/2014/main" val="20004"/>
                    </a:ext>
                  </a:extLst>
                </a:gridCol>
              </a:tblGrid>
              <a:tr h="227050">
                <a:tc gridSpan="5">
                  <a:txBody>
                    <a:bodyPr/>
                    <a:lstStyle/>
                    <a:p>
                      <a:pPr marL="0" marR="0" lvl="0" indent="0" algn="l" rtl="0">
                        <a:lnSpc>
                          <a:spcPct val="100000"/>
                        </a:lnSpc>
                        <a:spcBef>
                          <a:spcPts val="0"/>
                        </a:spcBef>
                        <a:spcAft>
                          <a:spcPts val="0"/>
                        </a:spcAft>
                        <a:buClr>
                          <a:srgbClr val="000000"/>
                        </a:buClr>
                        <a:buSzPts val="900"/>
                        <a:buFont typeface="Arial"/>
                        <a:buNone/>
                      </a:pPr>
                      <a:r>
                        <a:rPr lang="en" sz="900" u="none" strike="noStrike" cap="none">
                          <a:latin typeface="Inconsolata"/>
                          <a:ea typeface="Inconsolata"/>
                          <a:cs typeface="Inconsolata"/>
                          <a:sym typeface="Inconsolata"/>
                        </a:rPr>
                        <a:t>Index of standard pseudo-classes</a:t>
                      </a:r>
                      <a:endParaRPr sz="900" u="none" strike="noStrike" cap="none">
                        <a:latin typeface="Inconsolata"/>
                        <a:ea typeface="Inconsolata"/>
                        <a:cs typeface="Inconsolata"/>
                        <a:sym typeface="Inconsolata"/>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A9B7C0"/>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227050">
                <a:tc>
                  <a:txBody>
                    <a:bodyPr/>
                    <a:lstStyle/>
                    <a:p>
                      <a:pPr marL="0" marR="0" lvl="0" indent="0" algn="l" rtl="0">
                        <a:lnSpc>
                          <a:spcPct val="100000"/>
                        </a:lnSpc>
                        <a:spcBef>
                          <a:spcPts val="0"/>
                        </a:spcBef>
                        <a:spcAft>
                          <a:spcPts val="0"/>
                        </a:spcAft>
                        <a:buClr>
                          <a:srgbClr val="000000"/>
                        </a:buClr>
                        <a:buSzPts val="900"/>
                        <a:buFont typeface="Arial"/>
                        <a:buNone/>
                      </a:pPr>
                      <a:r>
                        <a:rPr lang="en" sz="900" u="none" strike="noStrike" cap="none">
                          <a:latin typeface="Inconsolata"/>
                          <a:ea typeface="Inconsolata"/>
                          <a:cs typeface="Inconsolata"/>
                          <a:sym typeface="Inconsolata"/>
                        </a:rPr>
                        <a:t>:active</a:t>
                      </a:r>
                      <a:endParaRPr sz="900" u="none" strike="noStrike" cap="none">
                        <a:latin typeface="Inconsolata"/>
                        <a:ea typeface="Inconsolata"/>
                        <a:cs typeface="Inconsolata"/>
                        <a:sym typeface="Inconsolata"/>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900"/>
                        <a:buFont typeface="Arial"/>
                        <a:buNone/>
                      </a:pPr>
                      <a:r>
                        <a:rPr lang="en" sz="900" u="none" strike="noStrike" cap="none">
                          <a:solidFill>
                            <a:schemeClr val="dk1"/>
                          </a:solidFill>
                          <a:latin typeface="Inconsolata"/>
                          <a:ea typeface="Inconsolata"/>
                          <a:cs typeface="Inconsolata"/>
                          <a:sym typeface="Inconsolata"/>
                        </a:rPr>
                        <a:t>:first-child</a:t>
                      </a:r>
                      <a:endParaRPr sz="900" u="none" strike="noStrike" cap="none">
                        <a:latin typeface="Inconsolata"/>
                        <a:ea typeface="Inconsolata"/>
                        <a:cs typeface="Inconsolata"/>
                        <a:sym typeface="Inconsolata"/>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900"/>
                        <a:buFont typeface="Arial"/>
                        <a:buNone/>
                      </a:pPr>
                      <a:r>
                        <a:rPr lang="en" sz="900" u="none" strike="noStrike" cap="none">
                          <a:latin typeface="Inconsolata"/>
                          <a:ea typeface="Inconsolata"/>
                          <a:cs typeface="Inconsolata"/>
                          <a:sym typeface="Inconsolata"/>
                        </a:rPr>
                        <a:t>:last-child</a:t>
                      </a:r>
                      <a:endParaRPr sz="900" u="none" strike="noStrike" cap="none">
                        <a:latin typeface="Inconsolata"/>
                        <a:ea typeface="Inconsolata"/>
                        <a:cs typeface="Inconsolata"/>
                        <a:sym typeface="Inconsolata"/>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900"/>
                        <a:buFont typeface="Arial"/>
                        <a:buNone/>
                      </a:pPr>
                      <a:r>
                        <a:rPr lang="en" sz="900" u="none" strike="noStrike" cap="none">
                          <a:latin typeface="Inconsolata"/>
                          <a:ea typeface="Inconsolata"/>
                          <a:cs typeface="Inconsolata"/>
                          <a:sym typeface="Inconsolata"/>
                        </a:rPr>
                        <a:t>:only-child</a:t>
                      </a:r>
                      <a:endParaRPr sz="900" u="none" strike="noStrike" cap="none">
                        <a:latin typeface="Inconsolata"/>
                        <a:ea typeface="Inconsolata"/>
                        <a:cs typeface="Inconsolata"/>
                        <a:sym typeface="Inconsolata"/>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900"/>
                        <a:buFont typeface="Arial"/>
                        <a:buNone/>
                      </a:pPr>
                      <a:r>
                        <a:rPr lang="en" sz="900" u="none" strike="noStrike" cap="none">
                          <a:latin typeface="Inconsolata"/>
                          <a:ea typeface="Inconsolata"/>
                          <a:cs typeface="Inconsolata"/>
                          <a:sym typeface="Inconsolata"/>
                        </a:rPr>
                        <a:t>:root</a:t>
                      </a:r>
                      <a:endParaRPr sz="900" u="none" strike="noStrike" cap="none">
                        <a:latin typeface="Inconsolata"/>
                        <a:ea typeface="Inconsolata"/>
                        <a:cs typeface="Inconsolata"/>
                        <a:sym typeface="Inconsolata"/>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1"/>
                  </a:ext>
                </a:extLst>
              </a:tr>
              <a:tr h="227050">
                <a:tc>
                  <a:txBody>
                    <a:bodyPr/>
                    <a:lstStyle/>
                    <a:p>
                      <a:pPr marL="0" marR="0" lvl="0" indent="0" algn="l" rtl="0">
                        <a:lnSpc>
                          <a:spcPct val="100000"/>
                        </a:lnSpc>
                        <a:spcBef>
                          <a:spcPts val="0"/>
                        </a:spcBef>
                        <a:spcAft>
                          <a:spcPts val="0"/>
                        </a:spcAft>
                        <a:buClr>
                          <a:srgbClr val="000000"/>
                        </a:buClr>
                        <a:buSzPts val="900"/>
                        <a:buFont typeface="Arial"/>
                        <a:buNone/>
                      </a:pPr>
                      <a:r>
                        <a:rPr lang="en" sz="900" u="none" strike="noStrike" cap="none">
                          <a:latin typeface="Inconsolata"/>
                          <a:ea typeface="Inconsolata"/>
                          <a:cs typeface="Inconsolata"/>
                          <a:sym typeface="Inconsolata"/>
                        </a:rPr>
                        <a:t>:any</a:t>
                      </a:r>
                      <a:endParaRPr sz="900" u="none" strike="noStrike" cap="none">
                        <a:latin typeface="Inconsolata"/>
                        <a:ea typeface="Inconsolata"/>
                        <a:cs typeface="Inconsolata"/>
                        <a:sym typeface="Inconsolata"/>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900"/>
                        <a:buFont typeface="Arial"/>
                        <a:buNone/>
                      </a:pPr>
                      <a:r>
                        <a:rPr lang="en" sz="900" u="none" strike="noStrike" cap="none">
                          <a:solidFill>
                            <a:schemeClr val="dk1"/>
                          </a:solidFill>
                          <a:latin typeface="Inconsolata"/>
                          <a:ea typeface="Inconsolata"/>
                          <a:cs typeface="Inconsolata"/>
                          <a:sym typeface="Inconsolata"/>
                        </a:rPr>
                        <a:t>:first-of-type</a:t>
                      </a:r>
                      <a:endParaRPr sz="900" u="none" strike="noStrike" cap="none">
                        <a:solidFill>
                          <a:schemeClr val="dk1"/>
                        </a:solidFill>
                        <a:latin typeface="Inconsolata"/>
                        <a:ea typeface="Inconsolata"/>
                        <a:cs typeface="Inconsolata"/>
                        <a:sym typeface="Inconsolata"/>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900"/>
                        <a:buFont typeface="Arial"/>
                        <a:buNone/>
                      </a:pPr>
                      <a:r>
                        <a:rPr lang="en" sz="900" u="none" strike="noStrike" cap="none">
                          <a:latin typeface="Inconsolata"/>
                          <a:ea typeface="Inconsolata"/>
                          <a:cs typeface="Inconsolata"/>
                          <a:sym typeface="Inconsolata"/>
                        </a:rPr>
                        <a:t>:last-of-type</a:t>
                      </a:r>
                      <a:endParaRPr sz="900" u="none" strike="noStrike" cap="none">
                        <a:latin typeface="Inconsolata"/>
                        <a:ea typeface="Inconsolata"/>
                        <a:cs typeface="Inconsolata"/>
                        <a:sym typeface="Inconsolata"/>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900"/>
                        <a:buFont typeface="Arial"/>
                        <a:buNone/>
                      </a:pPr>
                      <a:r>
                        <a:rPr lang="en" sz="900" u="none" strike="noStrike" cap="none">
                          <a:latin typeface="Inconsolata"/>
                          <a:ea typeface="Inconsolata"/>
                          <a:cs typeface="Inconsolata"/>
                          <a:sym typeface="Inconsolata"/>
                        </a:rPr>
                        <a:t>:only-of-type</a:t>
                      </a:r>
                      <a:endParaRPr sz="900" u="none" strike="noStrike" cap="none">
                        <a:latin typeface="Inconsolata"/>
                        <a:ea typeface="Inconsolata"/>
                        <a:cs typeface="Inconsolata"/>
                        <a:sym typeface="Inconsolata"/>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900"/>
                        <a:buFont typeface="Arial"/>
                        <a:buNone/>
                      </a:pPr>
                      <a:r>
                        <a:rPr lang="en" sz="900" u="none" strike="noStrike" cap="none">
                          <a:latin typeface="Inconsolata"/>
                          <a:ea typeface="Inconsolata"/>
                          <a:cs typeface="Inconsolata"/>
                          <a:sym typeface="Inconsolata"/>
                        </a:rPr>
                        <a:t>:scope</a:t>
                      </a:r>
                      <a:endParaRPr sz="900" u="none" strike="noStrike" cap="none">
                        <a:latin typeface="Inconsolata"/>
                        <a:ea typeface="Inconsolata"/>
                        <a:cs typeface="Inconsolata"/>
                        <a:sym typeface="Inconsolata"/>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2"/>
                  </a:ext>
                </a:extLst>
              </a:tr>
              <a:tr h="227050">
                <a:tc>
                  <a:txBody>
                    <a:bodyPr/>
                    <a:lstStyle/>
                    <a:p>
                      <a:pPr marL="0" marR="0" lvl="0" indent="0" algn="l" rtl="0">
                        <a:lnSpc>
                          <a:spcPct val="100000"/>
                        </a:lnSpc>
                        <a:spcBef>
                          <a:spcPts val="0"/>
                        </a:spcBef>
                        <a:spcAft>
                          <a:spcPts val="0"/>
                        </a:spcAft>
                        <a:buClr>
                          <a:srgbClr val="000000"/>
                        </a:buClr>
                        <a:buSzPts val="900"/>
                        <a:buFont typeface="Arial"/>
                        <a:buNone/>
                      </a:pPr>
                      <a:r>
                        <a:rPr lang="en" sz="900" u="none" strike="noStrike" cap="none">
                          <a:solidFill>
                            <a:schemeClr val="dk1"/>
                          </a:solidFill>
                          <a:latin typeface="Inconsolata"/>
                          <a:ea typeface="Inconsolata"/>
                          <a:cs typeface="Inconsolata"/>
                          <a:sym typeface="Inconsolata"/>
                        </a:rPr>
                        <a:t>:checked</a:t>
                      </a:r>
                      <a:endParaRPr sz="900" u="none" strike="noStrike" cap="none">
                        <a:latin typeface="Inconsolata"/>
                        <a:ea typeface="Inconsolata"/>
                        <a:cs typeface="Inconsolata"/>
                        <a:sym typeface="Inconsolata"/>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900"/>
                        <a:buFont typeface="Arial"/>
                        <a:buNone/>
                      </a:pPr>
                      <a:r>
                        <a:rPr lang="en" sz="900" u="none" strike="noStrike" cap="none">
                          <a:solidFill>
                            <a:schemeClr val="dk1"/>
                          </a:solidFill>
                          <a:latin typeface="Inconsolata"/>
                          <a:ea typeface="Inconsolata"/>
                          <a:cs typeface="Inconsolata"/>
                          <a:sym typeface="Inconsolata"/>
                        </a:rPr>
                        <a:t>:fullscreen</a:t>
                      </a:r>
                      <a:endParaRPr sz="900" u="none" strike="noStrike" cap="none">
                        <a:solidFill>
                          <a:schemeClr val="dk1"/>
                        </a:solidFill>
                        <a:latin typeface="Inconsolata"/>
                        <a:ea typeface="Inconsolata"/>
                        <a:cs typeface="Inconsolata"/>
                        <a:sym typeface="Inconsolata"/>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900"/>
                        <a:buFont typeface="Arial"/>
                        <a:buNone/>
                      </a:pPr>
                      <a:r>
                        <a:rPr lang="en" sz="900" u="none" strike="noStrike" cap="none">
                          <a:solidFill>
                            <a:schemeClr val="dk1"/>
                          </a:solidFill>
                          <a:latin typeface="Inconsolata"/>
                          <a:ea typeface="Inconsolata"/>
                          <a:cs typeface="Inconsolata"/>
                          <a:sym typeface="Inconsolata"/>
                        </a:rPr>
                        <a:t>:left</a:t>
                      </a:r>
                      <a:endParaRPr sz="900" u="none" strike="noStrike" cap="none">
                        <a:solidFill>
                          <a:schemeClr val="dk1"/>
                        </a:solidFill>
                        <a:latin typeface="Inconsolata"/>
                        <a:ea typeface="Inconsolata"/>
                        <a:cs typeface="Inconsolata"/>
                        <a:sym typeface="Inconsolata"/>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900"/>
                        <a:buFont typeface="Arial"/>
                        <a:buNone/>
                      </a:pPr>
                      <a:r>
                        <a:rPr lang="en" sz="900" u="none" strike="noStrike" cap="none">
                          <a:solidFill>
                            <a:schemeClr val="dk1"/>
                          </a:solidFill>
                          <a:latin typeface="Inconsolata"/>
                          <a:ea typeface="Inconsolata"/>
                          <a:cs typeface="Inconsolata"/>
                          <a:sym typeface="Inconsolata"/>
                        </a:rPr>
                        <a:t>:optional</a:t>
                      </a:r>
                      <a:endParaRPr sz="900" u="none" strike="noStrike" cap="none">
                        <a:solidFill>
                          <a:schemeClr val="dk1"/>
                        </a:solidFill>
                        <a:latin typeface="Inconsolata"/>
                        <a:ea typeface="Inconsolata"/>
                        <a:cs typeface="Inconsolata"/>
                        <a:sym typeface="Inconsolata"/>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900"/>
                        <a:buFont typeface="Arial"/>
                        <a:buNone/>
                      </a:pPr>
                      <a:r>
                        <a:rPr lang="en" sz="900" u="none" strike="noStrike" cap="none">
                          <a:solidFill>
                            <a:schemeClr val="dk1"/>
                          </a:solidFill>
                          <a:latin typeface="Inconsolata"/>
                          <a:ea typeface="Inconsolata"/>
                          <a:cs typeface="Inconsolata"/>
                          <a:sym typeface="Inconsolata"/>
                        </a:rPr>
                        <a:t>:target</a:t>
                      </a:r>
                      <a:endParaRPr sz="900" u="none" strike="noStrike" cap="none">
                        <a:solidFill>
                          <a:schemeClr val="dk1"/>
                        </a:solidFill>
                        <a:latin typeface="Inconsolata"/>
                        <a:ea typeface="Inconsolata"/>
                        <a:cs typeface="Inconsolata"/>
                        <a:sym typeface="Inconsolata"/>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227050">
                <a:tc>
                  <a:txBody>
                    <a:bodyPr/>
                    <a:lstStyle/>
                    <a:p>
                      <a:pPr marL="0" marR="0" lvl="0" indent="0" algn="l" rtl="0">
                        <a:lnSpc>
                          <a:spcPct val="100000"/>
                        </a:lnSpc>
                        <a:spcBef>
                          <a:spcPts val="0"/>
                        </a:spcBef>
                        <a:spcAft>
                          <a:spcPts val="0"/>
                        </a:spcAft>
                        <a:buClr>
                          <a:srgbClr val="000000"/>
                        </a:buClr>
                        <a:buSzPts val="900"/>
                        <a:buFont typeface="Arial"/>
                        <a:buNone/>
                      </a:pPr>
                      <a:r>
                        <a:rPr lang="en" sz="900" u="none" strike="noStrike" cap="none">
                          <a:latin typeface="Inconsolata"/>
                          <a:ea typeface="Inconsolata"/>
                          <a:cs typeface="Inconsolata"/>
                          <a:sym typeface="Inconsolata"/>
                        </a:rPr>
                        <a:t>:default</a:t>
                      </a:r>
                      <a:endParaRPr sz="900" u="none" strike="noStrike" cap="none">
                        <a:latin typeface="Inconsolata"/>
                        <a:ea typeface="Inconsolata"/>
                        <a:cs typeface="Inconsolata"/>
                        <a:sym typeface="Inconsolata"/>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80000"/>
                        </a:lnSpc>
                        <a:spcBef>
                          <a:spcPts val="0"/>
                        </a:spcBef>
                        <a:spcAft>
                          <a:spcPts val="0"/>
                        </a:spcAft>
                        <a:buClr>
                          <a:srgbClr val="000000"/>
                        </a:buClr>
                        <a:buSzPts val="900"/>
                        <a:buFont typeface="Arial"/>
                        <a:buNone/>
                      </a:pPr>
                      <a:r>
                        <a:rPr lang="en" sz="900" u="none" strike="noStrike" cap="none">
                          <a:solidFill>
                            <a:schemeClr val="dk1"/>
                          </a:solidFill>
                          <a:latin typeface="Inconsolata"/>
                          <a:ea typeface="Inconsolata"/>
                          <a:cs typeface="Inconsolata"/>
                          <a:sym typeface="Inconsolata"/>
                        </a:rPr>
                        <a:t>:focus</a:t>
                      </a:r>
                      <a:endParaRPr sz="900" u="none" strike="noStrike" cap="none">
                        <a:latin typeface="Inconsolata"/>
                        <a:ea typeface="Inconsolata"/>
                        <a:cs typeface="Inconsolata"/>
                        <a:sym typeface="Inconsolata"/>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900"/>
                        <a:buFont typeface="Arial"/>
                        <a:buNone/>
                      </a:pPr>
                      <a:r>
                        <a:rPr lang="en" sz="900" u="none" strike="noStrike" cap="none">
                          <a:latin typeface="Inconsolata"/>
                          <a:ea typeface="Inconsolata"/>
                          <a:cs typeface="Inconsolata"/>
                          <a:sym typeface="Inconsolata"/>
                        </a:rPr>
                        <a:t>:link</a:t>
                      </a:r>
                      <a:endParaRPr sz="900" u="none" strike="noStrike" cap="none">
                        <a:latin typeface="Inconsolata"/>
                        <a:ea typeface="Inconsolata"/>
                        <a:cs typeface="Inconsolata"/>
                        <a:sym typeface="Inconsolata"/>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900"/>
                        <a:buFont typeface="Arial"/>
                        <a:buNone/>
                      </a:pPr>
                      <a:r>
                        <a:rPr lang="en" sz="900" u="none" strike="noStrike" cap="none">
                          <a:latin typeface="Inconsolata"/>
                          <a:ea typeface="Inconsolata"/>
                          <a:cs typeface="Inconsolata"/>
                          <a:sym typeface="Inconsolata"/>
                        </a:rPr>
                        <a:t>:out-of-range</a:t>
                      </a:r>
                      <a:endParaRPr sz="900" u="none" strike="noStrike" cap="none">
                        <a:latin typeface="Inconsolata"/>
                        <a:ea typeface="Inconsolata"/>
                        <a:cs typeface="Inconsolata"/>
                        <a:sym typeface="Inconsolata"/>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900"/>
                        <a:buFont typeface="Arial"/>
                        <a:buNone/>
                      </a:pPr>
                      <a:r>
                        <a:rPr lang="en" sz="900" u="none" strike="noStrike" cap="none">
                          <a:latin typeface="Inconsolata"/>
                          <a:ea typeface="Inconsolata"/>
                          <a:cs typeface="Inconsolata"/>
                          <a:sym typeface="Inconsolata"/>
                        </a:rPr>
                        <a:t>:valid</a:t>
                      </a:r>
                      <a:endParaRPr sz="900" u="none" strike="noStrike" cap="none">
                        <a:latin typeface="Inconsolata"/>
                        <a:ea typeface="Inconsolata"/>
                        <a:cs typeface="Inconsolata"/>
                        <a:sym typeface="Inconsolata"/>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4"/>
                  </a:ext>
                </a:extLst>
              </a:tr>
              <a:tr h="227050">
                <a:tc>
                  <a:txBody>
                    <a:bodyPr/>
                    <a:lstStyle/>
                    <a:p>
                      <a:pPr marL="0" marR="0" lvl="0" indent="0" algn="l" rtl="0">
                        <a:lnSpc>
                          <a:spcPct val="100000"/>
                        </a:lnSpc>
                        <a:spcBef>
                          <a:spcPts val="0"/>
                        </a:spcBef>
                        <a:spcAft>
                          <a:spcPts val="0"/>
                        </a:spcAft>
                        <a:buClr>
                          <a:srgbClr val="000000"/>
                        </a:buClr>
                        <a:buSzPts val="900"/>
                        <a:buFont typeface="Arial"/>
                        <a:buNone/>
                      </a:pPr>
                      <a:r>
                        <a:rPr lang="en" sz="900" u="none" strike="noStrike" cap="none">
                          <a:latin typeface="Inconsolata"/>
                          <a:ea typeface="Inconsolata"/>
                          <a:cs typeface="Inconsolata"/>
                          <a:sym typeface="Inconsolata"/>
                        </a:rPr>
                        <a:t>:dir()</a:t>
                      </a:r>
                      <a:endParaRPr sz="900" u="none" strike="noStrike" cap="none">
                        <a:latin typeface="Inconsolata"/>
                        <a:ea typeface="Inconsolata"/>
                        <a:cs typeface="Inconsolata"/>
                        <a:sym typeface="Inconsolata"/>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900"/>
                        <a:buFont typeface="Arial"/>
                        <a:buNone/>
                      </a:pPr>
                      <a:r>
                        <a:rPr lang="en" sz="900" u="none" strike="noStrike" cap="none">
                          <a:latin typeface="Inconsolata"/>
                          <a:ea typeface="Inconsolata"/>
                          <a:cs typeface="Inconsolata"/>
                          <a:sym typeface="Inconsolata"/>
                        </a:rPr>
                        <a:t>:hover</a:t>
                      </a:r>
                      <a:endParaRPr sz="900" u="none" strike="noStrike" cap="none">
                        <a:latin typeface="Inconsolata"/>
                        <a:ea typeface="Inconsolata"/>
                        <a:cs typeface="Inconsolata"/>
                        <a:sym typeface="Inconsolata"/>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900"/>
                        <a:buFont typeface="Arial"/>
                        <a:buNone/>
                      </a:pPr>
                      <a:r>
                        <a:rPr lang="en" sz="900" u="none" strike="noStrike" cap="none">
                          <a:latin typeface="Inconsolata"/>
                          <a:ea typeface="Inconsolata"/>
                          <a:cs typeface="Inconsolata"/>
                          <a:sym typeface="Inconsolata"/>
                        </a:rPr>
                        <a:t>:not()</a:t>
                      </a:r>
                      <a:endParaRPr sz="900" u="none" strike="noStrike" cap="none">
                        <a:latin typeface="Inconsolata"/>
                        <a:ea typeface="Inconsolata"/>
                        <a:cs typeface="Inconsolata"/>
                        <a:sym typeface="Inconsolata"/>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900"/>
                        <a:buFont typeface="Arial"/>
                        <a:buNone/>
                      </a:pPr>
                      <a:r>
                        <a:rPr lang="en" sz="900" u="none" strike="noStrike" cap="none">
                          <a:latin typeface="Inconsolata"/>
                          <a:ea typeface="Inconsolata"/>
                          <a:cs typeface="Inconsolata"/>
                          <a:sym typeface="Inconsolata"/>
                        </a:rPr>
                        <a:t>:placeholder-shown</a:t>
                      </a:r>
                      <a:endParaRPr sz="900" u="none" strike="noStrike" cap="none">
                        <a:latin typeface="Inconsolata"/>
                        <a:ea typeface="Inconsolata"/>
                        <a:cs typeface="Inconsolata"/>
                        <a:sym typeface="Inconsolata"/>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900"/>
                        <a:buFont typeface="Arial"/>
                        <a:buNone/>
                      </a:pPr>
                      <a:r>
                        <a:rPr lang="en" sz="900" u="none" strike="noStrike" cap="none">
                          <a:latin typeface="Inconsolata"/>
                          <a:ea typeface="Inconsolata"/>
                          <a:cs typeface="Inconsolata"/>
                          <a:sym typeface="Inconsolata"/>
                        </a:rPr>
                        <a:t>:visited</a:t>
                      </a:r>
                      <a:endParaRPr sz="900" u="none" strike="noStrike" cap="none">
                        <a:latin typeface="Inconsolata"/>
                        <a:ea typeface="Inconsolata"/>
                        <a:cs typeface="Inconsolata"/>
                        <a:sym typeface="Inconsolata"/>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5"/>
                  </a:ext>
                </a:extLst>
              </a:tr>
              <a:tr h="227050">
                <a:tc>
                  <a:txBody>
                    <a:bodyPr/>
                    <a:lstStyle/>
                    <a:p>
                      <a:pPr marL="0" marR="0" lvl="0" indent="0" algn="l" rtl="0">
                        <a:lnSpc>
                          <a:spcPct val="80000"/>
                        </a:lnSpc>
                        <a:spcBef>
                          <a:spcPts val="0"/>
                        </a:spcBef>
                        <a:spcAft>
                          <a:spcPts val="0"/>
                        </a:spcAft>
                        <a:buClr>
                          <a:srgbClr val="000000"/>
                        </a:buClr>
                        <a:buSzPts val="900"/>
                        <a:buFont typeface="Arial"/>
                        <a:buNone/>
                      </a:pPr>
                      <a:r>
                        <a:rPr lang="en" sz="900" u="none" strike="noStrike" cap="none">
                          <a:latin typeface="Inconsolata"/>
                          <a:ea typeface="Inconsolata"/>
                          <a:cs typeface="Inconsolata"/>
                          <a:sym typeface="Inconsolata"/>
                        </a:rPr>
                        <a:t>:disabled</a:t>
                      </a:r>
                      <a:endParaRPr sz="900" u="none" strike="noStrike" cap="none">
                        <a:latin typeface="Inconsolata"/>
                        <a:ea typeface="Inconsolata"/>
                        <a:cs typeface="Inconsolata"/>
                        <a:sym typeface="Inconsolata"/>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900"/>
                        <a:buFont typeface="Arial"/>
                        <a:buNone/>
                      </a:pPr>
                      <a:r>
                        <a:rPr lang="en" sz="900" u="none" strike="noStrike" cap="none">
                          <a:latin typeface="Inconsolata"/>
                          <a:ea typeface="Inconsolata"/>
                          <a:cs typeface="Inconsolata"/>
                          <a:sym typeface="Inconsolata"/>
                        </a:rPr>
                        <a:t>:indeterminate</a:t>
                      </a:r>
                      <a:endParaRPr sz="900" u="none" strike="noStrike" cap="none">
                        <a:latin typeface="Inconsolata"/>
                        <a:ea typeface="Inconsolata"/>
                        <a:cs typeface="Inconsolata"/>
                        <a:sym typeface="Inconsolata"/>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80000"/>
                        </a:lnSpc>
                        <a:spcBef>
                          <a:spcPts val="0"/>
                        </a:spcBef>
                        <a:spcAft>
                          <a:spcPts val="0"/>
                        </a:spcAft>
                        <a:buClr>
                          <a:srgbClr val="000000"/>
                        </a:buClr>
                        <a:buSzPts val="900"/>
                        <a:buFont typeface="Arial"/>
                        <a:buNone/>
                      </a:pPr>
                      <a:r>
                        <a:rPr lang="en" sz="900" u="none" strike="noStrike" cap="none">
                          <a:latin typeface="Inconsolata"/>
                          <a:ea typeface="Inconsolata"/>
                          <a:cs typeface="Inconsolata"/>
                          <a:sym typeface="Inconsolata"/>
                        </a:rPr>
                        <a:t>:nth-child()</a:t>
                      </a:r>
                      <a:endParaRPr sz="900" u="none" strike="noStrike" cap="none">
                        <a:latin typeface="Inconsolata"/>
                        <a:ea typeface="Inconsolata"/>
                        <a:cs typeface="Inconsolata"/>
                        <a:sym typeface="Inconsolata"/>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80000"/>
                        </a:lnSpc>
                        <a:spcBef>
                          <a:spcPts val="0"/>
                        </a:spcBef>
                        <a:spcAft>
                          <a:spcPts val="0"/>
                        </a:spcAft>
                        <a:buClr>
                          <a:srgbClr val="000000"/>
                        </a:buClr>
                        <a:buSzPts val="900"/>
                        <a:buFont typeface="Arial"/>
                        <a:buNone/>
                      </a:pPr>
                      <a:r>
                        <a:rPr lang="en" sz="900" u="none" strike="noStrike" cap="none">
                          <a:latin typeface="Inconsolata"/>
                          <a:ea typeface="Inconsolata"/>
                          <a:cs typeface="Inconsolata"/>
                          <a:sym typeface="Inconsolata"/>
                        </a:rPr>
                        <a:t>:read-only</a:t>
                      </a:r>
                      <a:endParaRPr sz="900" u="none" strike="noStrike" cap="none">
                        <a:latin typeface="Inconsolata"/>
                        <a:ea typeface="Inconsolata"/>
                        <a:cs typeface="Inconsolata"/>
                        <a:sym typeface="Inconsolata"/>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80000"/>
                        </a:lnSpc>
                        <a:spcBef>
                          <a:spcPts val="0"/>
                        </a:spcBef>
                        <a:spcAft>
                          <a:spcPts val="0"/>
                        </a:spcAft>
                        <a:buClr>
                          <a:srgbClr val="000000"/>
                        </a:buClr>
                        <a:buSzPts val="900"/>
                        <a:buFont typeface="Arial"/>
                        <a:buNone/>
                      </a:pPr>
                      <a:endParaRPr sz="900" u="none" strike="noStrike" cap="none">
                        <a:latin typeface="Inconsolata"/>
                        <a:ea typeface="Inconsolata"/>
                        <a:cs typeface="Inconsolata"/>
                        <a:sym typeface="Inconsolata"/>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6"/>
                  </a:ext>
                </a:extLst>
              </a:tr>
              <a:tr h="227050">
                <a:tc>
                  <a:txBody>
                    <a:bodyPr/>
                    <a:lstStyle/>
                    <a:p>
                      <a:pPr marL="0" marR="0" lvl="0" indent="0" algn="l" rtl="0">
                        <a:lnSpc>
                          <a:spcPct val="80000"/>
                        </a:lnSpc>
                        <a:spcBef>
                          <a:spcPts val="0"/>
                        </a:spcBef>
                        <a:spcAft>
                          <a:spcPts val="0"/>
                        </a:spcAft>
                        <a:buClr>
                          <a:srgbClr val="000000"/>
                        </a:buClr>
                        <a:buSzPts val="900"/>
                        <a:buFont typeface="Arial"/>
                        <a:buNone/>
                      </a:pPr>
                      <a:r>
                        <a:rPr lang="en" sz="900" u="none" strike="noStrike" cap="none">
                          <a:latin typeface="Inconsolata"/>
                          <a:ea typeface="Inconsolata"/>
                          <a:cs typeface="Inconsolata"/>
                          <a:sym typeface="Inconsolata"/>
                        </a:rPr>
                        <a:t>:empty</a:t>
                      </a:r>
                      <a:endParaRPr sz="900" u="none" strike="noStrike" cap="none">
                        <a:latin typeface="Inconsolata"/>
                        <a:ea typeface="Inconsolata"/>
                        <a:cs typeface="Inconsolata"/>
                        <a:sym typeface="Inconsolata"/>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80000"/>
                        </a:lnSpc>
                        <a:spcBef>
                          <a:spcPts val="0"/>
                        </a:spcBef>
                        <a:spcAft>
                          <a:spcPts val="0"/>
                        </a:spcAft>
                        <a:buClr>
                          <a:srgbClr val="000000"/>
                        </a:buClr>
                        <a:buSzPts val="900"/>
                        <a:buFont typeface="Arial"/>
                        <a:buNone/>
                      </a:pPr>
                      <a:r>
                        <a:rPr lang="en" sz="900" u="none" strike="noStrike" cap="none">
                          <a:latin typeface="Inconsolata"/>
                          <a:ea typeface="Inconsolata"/>
                          <a:cs typeface="Inconsolata"/>
                          <a:sym typeface="Inconsolata"/>
                        </a:rPr>
                        <a:t>:in-range</a:t>
                      </a:r>
                      <a:endParaRPr sz="900" u="none" strike="noStrike" cap="none">
                        <a:latin typeface="Inconsolata"/>
                        <a:ea typeface="Inconsolata"/>
                        <a:cs typeface="Inconsolata"/>
                        <a:sym typeface="Inconsolata"/>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80000"/>
                        </a:lnSpc>
                        <a:spcBef>
                          <a:spcPts val="0"/>
                        </a:spcBef>
                        <a:spcAft>
                          <a:spcPts val="0"/>
                        </a:spcAft>
                        <a:buClr>
                          <a:srgbClr val="000000"/>
                        </a:buClr>
                        <a:buSzPts val="900"/>
                        <a:buFont typeface="Arial"/>
                        <a:buNone/>
                      </a:pPr>
                      <a:r>
                        <a:rPr lang="en" sz="900" u="none" strike="noStrike" cap="none">
                          <a:latin typeface="Inconsolata"/>
                          <a:ea typeface="Inconsolata"/>
                          <a:cs typeface="Inconsolata"/>
                          <a:sym typeface="Inconsolata"/>
                        </a:rPr>
                        <a:t>:nth-last-child()</a:t>
                      </a:r>
                      <a:endParaRPr sz="900" u="none" strike="noStrike" cap="none">
                        <a:latin typeface="Inconsolata"/>
                        <a:ea typeface="Inconsolata"/>
                        <a:cs typeface="Inconsolata"/>
                        <a:sym typeface="Inconsolata"/>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80000"/>
                        </a:lnSpc>
                        <a:spcBef>
                          <a:spcPts val="0"/>
                        </a:spcBef>
                        <a:spcAft>
                          <a:spcPts val="0"/>
                        </a:spcAft>
                        <a:buClr>
                          <a:srgbClr val="000000"/>
                        </a:buClr>
                        <a:buSzPts val="900"/>
                        <a:buFont typeface="Arial"/>
                        <a:buNone/>
                      </a:pPr>
                      <a:r>
                        <a:rPr lang="en" sz="900" u="none" strike="noStrike" cap="none">
                          <a:latin typeface="Inconsolata"/>
                          <a:ea typeface="Inconsolata"/>
                          <a:cs typeface="Inconsolata"/>
                          <a:sym typeface="Inconsolata"/>
                        </a:rPr>
                        <a:t>:read-write</a:t>
                      </a:r>
                      <a:endParaRPr sz="900" u="none" strike="noStrike" cap="none">
                        <a:latin typeface="Inconsolata"/>
                        <a:ea typeface="Inconsolata"/>
                        <a:cs typeface="Inconsolata"/>
                        <a:sym typeface="Inconsolata"/>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80000"/>
                        </a:lnSpc>
                        <a:spcBef>
                          <a:spcPts val="0"/>
                        </a:spcBef>
                        <a:spcAft>
                          <a:spcPts val="0"/>
                        </a:spcAft>
                        <a:buClr>
                          <a:srgbClr val="000000"/>
                        </a:buClr>
                        <a:buSzPts val="900"/>
                        <a:buFont typeface="Arial"/>
                        <a:buNone/>
                      </a:pPr>
                      <a:endParaRPr sz="900" u="none" strike="noStrike" cap="none">
                        <a:latin typeface="Inconsolata"/>
                        <a:ea typeface="Inconsolata"/>
                        <a:cs typeface="Inconsolata"/>
                        <a:sym typeface="Inconsolata"/>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7"/>
                  </a:ext>
                </a:extLst>
              </a:tr>
              <a:tr h="227050">
                <a:tc>
                  <a:txBody>
                    <a:bodyPr/>
                    <a:lstStyle/>
                    <a:p>
                      <a:pPr marL="0" marR="0" lvl="0" indent="0" algn="l" rtl="0">
                        <a:lnSpc>
                          <a:spcPct val="100000"/>
                        </a:lnSpc>
                        <a:spcBef>
                          <a:spcPts val="0"/>
                        </a:spcBef>
                        <a:spcAft>
                          <a:spcPts val="0"/>
                        </a:spcAft>
                        <a:buClr>
                          <a:schemeClr val="dk1"/>
                        </a:buClr>
                        <a:buSzPts val="1100"/>
                        <a:buFont typeface="Arial"/>
                        <a:buNone/>
                      </a:pPr>
                      <a:r>
                        <a:rPr lang="en" sz="900" u="none" strike="noStrike" cap="none">
                          <a:solidFill>
                            <a:schemeClr val="dk1"/>
                          </a:solidFill>
                          <a:latin typeface="Inconsolata"/>
                          <a:ea typeface="Inconsolata"/>
                          <a:cs typeface="Inconsolata"/>
                          <a:sym typeface="Inconsolata"/>
                        </a:rPr>
                        <a:t>:enabled</a:t>
                      </a:r>
                      <a:endParaRPr sz="900" u="none" strike="noStrike" cap="none">
                        <a:latin typeface="Inconsolata"/>
                        <a:ea typeface="Inconsolata"/>
                        <a:cs typeface="Inconsolata"/>
                        <a:sym typeface="Inconsolata"/>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80000"/>
                        </a:lnSpc>
                        <a:spcBef>
                          <a:spcPts val="0"/>
                        </a:spcBef>
                        <a:spcAft>
                          <a:spcPts val="0"/>
                        </a:spcAft>
                        <a:buClr>
                          <a:srgbClr val="000000"/>
                        </a:buClr>
                        <a:buSzPts val="900"/>
                        <a:buFont typeface="Arial"/>
                        <a:buNone/>
                      </a:pPr>
                      <a:r>
                        <a:rPr lang="en" sz="900" u="none" strike="noStrike" cap="none">
                          <a:latin typeface="Inconsolata"/>
                          <a:ea typeface="Inconsolata"/>
                          <a:cs typeface="Inconsolata"/>
                          <a:sym typeface="Inconsolata"/>
                        </a:rPr>
                        <a:t>:invalid</a:t>
                      </a:r>
                      <a:endParaRPr sz="900" u="none" strike="noStrike" cap="none">
                        <a:latin typeface="Inconsolata"/>
                        <a:ea typeface="Inconsolata"/>
                        <a:cs typeface="Inconsolata"/>
                        <a:sym typeface="Inconsolata"/>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80000"/>
                        </a:lnSpc>
                        <a:spcBef>
                          <a:spcPts val="0"/>
                        </a:spcBef>
                        <a:spcAft>
                          <a:spcPts val="0"/>
                        </a:spcAft>
                        <a:buClr>
                          <a:srgbClr val="000000"/>
                        </a:buClr>
                        <a:buSzPts val="900"/>
                        <a:buFont typeface="Arial"/>
                        <a:buNone/>
                      </a:pPr>
                      <a:r>
                        <a:rPr lang="en" sz="900" u="none" strike="noStrike" cap="none">
                          <a:latin typeface="Inconsolata"/>
                          <a:ea typeface="Inconsolata"/>
                          <a:cs typeface="Inconsolata"/>
                          <a:sym typeface="Inconsolata"/>
                        </a:rPr>
                        <a:t>:nth-last-of-type()</a:t>
                      </a:r>
                      <a:endParaRPr sz="900" u="none" strike="noStrike" cap="none">
                        <a:latin typeface="Inconsolata"/>
                        <a:ea typeface="Inconsolata"/>
                        <a:cs typeface="Inconsolata"/>
                        <a:sym typeface="Inconsolata"/>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80000"/>
                        </a:lnSpc>
                        <a:spcBef>
                          <a:spcPts val="0"/>
                        </a:spcBef>
                        <a:spcAft>
                          <a:spcPts val="0"/>
                        </a:spcAft>
                        <a:buClr>
                          <a:srgbClr val="000000"/>
                        </a:buClr>
                        <a:buSzPts val="900"/>
                        <a:buFont typeface="Arial"/>
                        <a:buNone/>
                      </a:pPr>
                      <a:r>
                        <a:rPr lang="en" sz="900" u="none" strike="noStrike" cap="none">
                          <a:latin typeface="Inconsolata"/>
                          <a:ea typeface="Inconsolata"/>
                          <a:cs typeface="Inconsolata"/>
                          <a:sym typeface="Inconsolata"/>
                        </a:rPr>
                        <a:t>:required</a:t>
                      </a:r>
                      <a:endParaRPr sz="900" u="none" strike="noStrike" cap="none">
                        <a:latin typeface="Inconsolata"/>
                        <a:ea typeface="Inconsolata"/>
                        <a:cs typeface="Inconsolata"/>
                        <a:sym typeface="Inconsolata"/>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80000"/>
                        </a:lnSpc>
                        <a:spcBef>
                          <a:spcPts val="0"/>
                        </a:spcBef>
                        <a:spcAft>
                          <a:spcPts val="0"/>
                        </a:spcAft>
                        <a:buClr>
                          <a:srgbClr val="000000"/>
                        </a:buClr>
                        <a:buSzPts val="900"/>
                        <a:buFont typeface="Arial"/>
                        <a:buNone/>
                      </a:pPr>
                      <a:endParaRPr sz="900" u="none" strike="noStrike" cap="none">
                        <a:latin typeface="Inconsolata"/>
                        <a:ea typeface="Inconsolata"/>
                        <a:cs typeface="Inconsolata"/>
                        <a:sym typeface="Inconsolata"/>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8"/>
                  </a:ext>
                </a:extLst>
              </a:tr>
              <a:tr h="227050">
                <a:tc>
                  <a:txBody>
                    <a:bodyPr/>
                    <a:lstStyle/>
                    <a:p>
                      <a:pPr marL="0" marR="0" lvl="0" indent="0" algn="l" rtl="0">
                        <a:lnSpc>
                          <a:spcPct val="100000"/>
                        </a:lnSpc>
                        <a:spcBef>
                          <a:spcPts val="0"/>
                        </a:spcBef>
                        <a:spcAft>
                          <a:spcPts val="0"/>
                        </a:spcAft>
                        <a:buClr>
                          <a:schemeClr val="dk1"/>
                        </a:buClr>
                        <a:buSzPts val="1100"/>
                        <a:buFont typeface="Arial"/>
                        <a:buNone/>
                      </a:pPr>
                      <a:r>
                        <a:rPr lang="en" sz="900" u="none" strike="noStrike" cap="none">
                          <a:solidFill>
                            <a:schemeClr val="dk1"/>
                          </a:solidFill>
                          <a:latin typeface="Inconsolata"/>
                          <a:ea typeface="Inconsolata"/>
                          <a:cs typeface="Inconsolata"/>
                          <a:sym typeface="Inconsolata"/>
                        </a:rPr>
                        <a:t>:first</a:t>
                      </a:r>
                      <a:endParaRPr sz="900" u="none" strike="noStrike" cap="none">
                        <a:latin typeface="Inconsolata"/>
                        <a:ea typeface="Inconsolata"/>
                        <a:cs typeface="Inconsolata"/>
                        <a:sym typeface="Inconsolata"/>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80000"/>
                        </a:lnSpc>
                        <a:spcBef>
                          <a:spcPts val="0"/>
                        </a:spcBef>
                        <a:spcAft>
                          <a:spcPts val="0"/>
                        </a:spcAft>
                        <a:buClr>
                          <a:srgbClr val="000000"/>
                        </a:buClr>
                        <a:buSzPts val="900"/>
                        <a:buFont typeface="Arial"/>
                        <a:buNone/>
                      </a:pPr>
                      <a:r>
                        <a:rPr lang="en" sz="900" u="none" strike="noStrike" cap="none">
                          <a:latin typeface="Inconsolata"/>
                          <a:ea typeface="Inconsolata"/>
                          <a:cs typeface="Inconsolata"/>
                          <a:sym typeface="Inconsolata"/>
                        </a:rPr>
                        <a:t>:lang()</a:t>
                      </a:r>
                      <a:endParaRPr sz="900" u="none" strike="noStrike" cap="none">
                        <a:latin typeface="Inconsolata"/>
                        <a:ea typeface="Inconsolata"/>
                        <a:cs typeface="Inconsolata"/>
                        <a:sym typeface="Inconsolata"/>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80000"/>
                        </a:lnSpc>
                        <a:spcBef>
                          <a:spcPts val="0"/>
                        </a:spcBef>
                        <a:spcAft>
                          <a:spcPts val="0"/>
                        </a:spcAft>
                        <a:buClr>
                          <a:srgbClr val="000000"/>
                        </a:buClr>
                        <a:buSzPts val="900"/>
                        <a:buFont typeface="Arial"/>
                        <a:buNone/>
                      </a:pPr>
                      <a:r>
                        <a:rPr lang="en" sz="900" u="none" strike="noStrike" cap="none">
                          <a:latin typeface="Inconsolata"/>
                          <a:ea typeface="Inconsolata"/>
                          <a:cs typeface="Inconsolata"/>
                          <a:sym typeface="Inconsolata"/>
                        </a:rPr>
                        <a:t>:nth-of-type()</a:t>
                      </a:r>
                      <a:endParaRPr sz="900" u="none" strike="noStrike" cap="none">
                        <a:latin typeface="Inconsolata"/>
                        <a:ea typeface="Inconsolata"/>
                        <a:cs typeface="Inconsolata"/>
                        <a:sym typeface="Inconsolata"/>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80000"/>
                        </a:lnSpc>
                        <a:spcBef>
                          <a:spcPts val="0"/>
                        </a:spcBef>
                        <a:spcAft>
                          <a:spcPts val="0"/>
                        </a:spcAft>
                        <a:buClr>
                          <a:srgbClr val="000000"/>
                        </a:buClr>
                        <a:buSzPts val="900"/>
                        <a:buFont typeface="Arial"/>
                        <a:buNone/>
                      </a:pPr>
                      <a:r>
                        <a:rPr lang="en" sz="900" u="none" strike="noStrike" cap="none">
                          <a:latin typeface="Inconsolata"/>
                          <a:ea typeface="Inconsolata"/>
                          <a:cs typeface="Inconsolata"/>
                          <a:sym typeface="Inconsolata"/>
                        </a:rPr>
                        <a:t>:right</a:t>
                      </a:r>
                      <a:endParaRPr sz="900" u="none" strike="noStrike" cap="none">
                        <a:latin typeface="Inconsolata"/>
                        <a:ea typeface="Inconsolata"/>
                        <a:cs typeface="Inconsolata"/>
                        <a:sym typeface="Inconsolata"/>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80000"/>
                        </a:lnSpc>
                        <a:spcBef>
                          <a:spcPts val="0"/>
                        </a:spcBef>
                        <a:spcAft>
                          <a:spcPts val="0"/>
                        </a:spcAft>
                        <a:buClr>
                          <a:srgbClr val="000000"/>
                        </a:buClr>
                        <a:buSzPts val="900"/>
                        <a:buFont typeface="Arial"/>
                        <a:buNone/>
                      </a:pPr>
                      <a:endParaRPr sz="900" u="none" strike="noStrike" cap="none">
                        <a:latin typeface="Inconsolata"/>
                        <a:ea typeface="Inconsolata"/>
                        <a:cs typeface="Inconsolata"/>
                        <a:sym typeface="Inconsolata"/>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9"/>
                  </a:ext>
                </a:extLst>
              </a:tr>
            </a:tbl>
          </a:graphicData>
        </a:graphic>
      </p:graphicFrame>
      <p:sp>
        <p:nvSpPr>
          <p:cNvPr id="1336" name="Google Shape;1336;p27"/>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lnSpc>
                <a:spcPct val="100000"/>
              </a:lnSpc>
              <a:spcBef>
                <a:spcPts val="0"/>
              </a:spcBef>
              <a:spcAft>
                <a:spcPts val="0"/>
              </a:spcAft>
              <a:buClr>
                <a:srgbClr val="000000"/>
              </a:buClr>
              <a:buSzPts val="1100"/>
              <a:buFont typeface="Arial"/>
              <a:buNone/>
            </a:pPr>
            <a:fld id="{00000000-1234-1234-1234-123412341234}" type="slidenum">
              <a:rPr lang="en"/>
              <a:t>29</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68"/>
        <p:cNvGrpSpPr/>
        <p:nvPr/>
      </p:nvGrpSpPr>
      <p:grpSpPr>
        <a:xfrm>
          <a:off x="0" y="0"/>
          <a:ext cx="0" cy="0"/>
          <a:chOff x="0" y="0"/>
          <a:chExt cx="0" cy="0"/>
        </a:xfrm>
      </p:grpSpPr>
      <p:sp>
        <p:nvSpPr>
          <p:cNvPr id="1069" name="Google Shape;1069;p3"/>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p>
            <a:pPr marL="0" lvl="0" indent="0" algn="l" rtl="0">
              <a:lnSpc>
                <a:spcPct val="100000"/>
              </a:lnSpc>
              <a:spcBef>
                <a:spcPts val="0"/>
              </a:spcBef>
              <a:spcAft>
                <a:spcPts val="0"/>
              </a:spcAft>
              <a:buSzPts val="700"/>
              <a:buNone/>
            </a:pPr>
            <a:endParaRPr/>
          </a:p>
        </p:txBody>
      </p:sp>
      <p:sp>
        <p:nvSpPr>
          <p:cNvPr id="1070" name="Google Shape;1070;p3"/>
          <p:cNvSpPr txBox="1">
            <a:spLocks noGrp="1"/>
          </p:cNvSpPr>
          <p:nvPr>
            <p:ph type="title"/>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p>
            <a:pPr marL="0" lvl="0" indent="0" algn="l" rtl="0">
              <a:lnSpc>
                <a:spcPct val="100000"/>
              </a:lnSpc>
              <a:spcBef>
                <a:spcPts val="0"/>
              </a:spcBef>
              <a:spcAft>
                <a:spcPts val="0"/>
              </a:spcAft>
              <a:buSzPts val="2400"/>
              <a:buNone/>
            </a:pPr>
            <a:r>
              <a:rPr lang="en" b="1"/>
              <a:t>Homework is due!</a:t>
            </a:r>
            <a:endParaRPr b="1"/>
          </a:p>
          <a:p>
            <a:pPr marL="0" lvl="0" indent="0" algn="l" rtl="0">
              <a:lnSpc>
                <a:spcPct val="100000"/>
              </a:lnSpc>
              <a:spcBef>
                <a:spcPts val="0"/>
              </a:spcBef>
              <a:spcAft>
                <a:spcPts val="0"/>
              </a:spcAft>
              <a:buSzPts val="2400"/>
              <a:buNone/>
            </a:pPr>
            <a:r>
              <a:rPr lang="en"/>
              <a:t>Don’t forget to submit both the GitHub and GitHub Pages links.</a:t>
            </a:r>
            <a:endParaRPr/>
          </a:p>
        </p:txBody>
      </p:sp>
      <p:sp>
        <p:nvSpPr>
          <p:cNvPr id="1071" name="Google Shape;1071;p3"/>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lnSpc>
                <a:spcPct val="100000"/>
              </a:lnSpc>
              <a:spcBef>
                <a:spcPts val="0"/>
              </a:spcBef>
              <a:spcAft>
                <a:spcPts val="0"/>
              </a:spcAft>
              <a:buSzPts val="600"/>
              <a:buNone/>
            </a:pPr>
            <a:fld id="{00000000-1234-1234-1234-123412341234}" type="slidenum">
              <a:rPr lang="en"/>
              <a:t>3</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341"/>
        <p:cNvGrpSpPr/>
        <p:nvPr/>
      </p:nvGrpSpPr>
      <p:grpSpPr>
        <a:xfrm>
          <a:off x="0" y="0"/>
          <a:ext cx="0" cy="0"/>
          <a:chOff x="0" y="0"/>
          <a:chExt cx="0" cy="0"/>
        </a:xfrm>
      </p:grpSpPr>
      <p:sp>
        <p:nvSpPr>
          <p:cNvPr id="1342" name="Google Shape;1342;p28"/>
          <p:cNvSpPr/>
          <p:nvPr/>
        </p:nvSpPr>
        <p:spPr>
          <a:xfrm>
            <a:off x="1234200" y="1238375"/>
            <a:ext cx="6675600" cy="729300"/>
          </a:xfrm>
          <a:prstGeom prst="roundRect">
            <a:avLst>
              <a:gd name="adj" fmla="val 16667"/>
            </a:avLst>
          </a:prstGeom>
          <a:solidFill>
            <a:srgbClr val="6D9EEB"/>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1100"/>
              <a:buFont typeface="Arial"/>
              <a:buNone/>
            </a:pPr>
            <a:r>
              <a:rPr lang="en" sz="2000" b="0" i="0" u="none" strike="noStrike" cap="none">
                <a:solidFill>
                  <a:srgbClr val="FFFFFF"/>
                </a:solidFill>
                <a:latin typeface="Roboto"/>
                <a:ea typeface="Roboto"/>
                <a:cs typeface="Roboto"/>
                <a:sym typeface="Roboto"/>
              </a:rPr>
              <a:t>Default State</a:t>
            </a:r>
            <a:endParaRPr sz="2000" b="0" i="0" u="none" strike="noStrike" cap="none">
              <a:solidFill>
                <a:srgbClr val="FFFFFF"/>
              </a:solidFill>
              <a:latin typeface="Roboto"/>
              <a:ea typeface="Roboto"/>
              <a:cs typeface="Roboto"/>
              <a:sym typeface="Roboto"/>
            </a:endParaRPr>
          </a:p>
        </p:txBody>
      </p:sp>
      <p:sp>
        <p:nvSpPr>
          <p:cNvPr id="1343" name="Google Shape;1343;p28"/>
          <p:cNvSpPr/>
          <p:nvPr/>
        </p:nvSpPr>
        <p:spPr>
          <a:xfrm>
            <a:off x="1234200" y="2102000"/>
            <a:ext cx="6675600" cy="729300"/>
          </a:xfrm>
          <a:prstGeom prst="roundRect">
            <a:avLst>
              <a:gd name="adj" fmla="val 16667"/>
            </a:avLst>
          </a:prstGeom>
          <a:solidFill>
            <a:srgbClr val="3C78D8"/>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 sz="2000" b="0" i="0" u="none" strike="noStrike" cap="none">
                <a:solidFill>
                  <a:srgbClr val="FFFFFF"/>
                </a:solidFill>
                <a:latin typeface="Roboto"/>
                <a:ea typeface="Roboto"/>
                <a:cs typeface="Roboto"/>
                <a:sym typeface="Roboto"/>
              </a:rPr>
              <a:t>Hover State</a:t>
            </a:r>
            <a:endParaRPr sz="2000" b="0" i="0" u="none" strike="noStrike" cap="none">
              <a:solidFill>
                <a:srgbClr val="FFFFFF"/>
              </a:solidFill>
              <a:latin typeface="Roboto"/>
              <a:ea typeface="Roboto"/>
              <a:cs typeface="Roboto"/>
              <a:sym typeface="Roboto"/>
            </a:endParaRPr>
          </a:p>
        </p:txBody>
      </p:sp>
      <p:sp>
        <p:nvSpPr>
          <p:cNvPr id="1344" name="Google Shape;1344;p28"/>
          <p:cNvSpPr/>
          <p:nvPr/>
        </p:nvSpPr>
        <p:spPr>
          <a:xfrm>
            <a:off x="1234200" y="2965625"/>
            <a:ext cx="6675600" cy="729300"/>
          </a:xfrm>
          <a:prstGeom prst="roundRect">
            <a:avLst>
              <a:gd name="adj" fmla="val 16667"/>
            </a:avLst>
          </a:prstGeom>
          <a:solidFill>
            <a:srgbClr val="1155CC"/>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 sz="2000" b="0" i="0" u="none" strike="noStrike" cap="none">
                <a:solidFill>
                  <a:srgbClr val="FFFFFF"/>
                </a:solidFill>
                <a:latin typeface="Roboto"/>
                <a:ea typeface="Roboto"/>
                <a:cs typeface="Roboto"/>
                <a:sym typeface="Roboto"/>
              </a:rPr>
              <a:t>Focus State</a:t>
            </a:r>
            <a:endParaRPr sz="2000" b="0" i="0" u="none" strike="noStrike" cap="none">
              <a:solidFill>
                <a:srgbClr val="FFFFFF"/>
              </a:solidFill>
              <a:latin typeface="Roboto"/>
              <a:ea typeface="Roboto"/>
              <a:cs typeface="Roboto"/>
              <a:sym typeface="Roboto"/>
            </a:endParaRPr>
          </a:p>
        </p:txBody>
      </p:sp>
      <p:sp>
        <p:nvSpPr>
          <p:cNvPr id="1345" name="Google Shape;1345;p28"/>
          <p:cNvSpPr/>
          <p:nvPr/>
        </p:nvSpPr>
        <p:spPr>
          <a:xfrm>
            <a:off x="1234200" y="3829250"/>
            <a:ext cx="6675600" cy="729300"/>
          </a:xfrm>
          <a:prstGeom prst="roundRect">
            <a:avLst>
              <a:gd name="adj" fmla="val 16667"/>
            </a:avLst>
          </a:prstGeom>
          <a:solidFill>
            <a:srgbClr val="1155CC"/>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 sz="2000" b="0" i="0" u="none" strike="noStrike" cap="none">
                <a:solidFill>
                  <a:srgbClr val="FFFFFF"/>
                </a:solidFill>
                <a:latin typeface="Roboto"/>
                <a:ea typeface="Roboto"/>
                <a:cs typeface="Roboto"/>
                <a:sym typeface="Roboto"/>
              </a:rPr>
              <a:t>Active State</a:t>
            </a:r>
            <a:endParaRPr sz="2000" b="0" i="0" u="none" strike="noStrike" cap="none">
              <a:solidFill>
                <a:srgbClr val="FFFFFF"/>
              </a:solidFill>
              <a:latin typeface="Roboto"/>
              <a:ea typeface="Roboto"/>
              <a:cs typeface="Roboto"/>
              <a:sym typeface="Roboto"/>
            </a:endParaRPr>
          </a:p>
        </p:txBody>
      </p:sp>
      <p:sp>
        <p:nvSpPr>
          <p:cNvPr id="1346" name="Google Shape;1346;p2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p>
            <a:pPr marL="0" lvl="0" indent="0" algn="l" rtl="0">
              <a:lnSpc>
                <a:spcPct val="100000"/>
              </a:lnSpc>
              <a:spcBef>
                <a:spcPts val="0"/>
              </a:spcBef>
              <a:spcAft>
                <a:spcPts val="0"/>
              </a:spcAft>
              <a:buSzPts val="2400"/>
              <a:buNone/>
            </a:pPr>
            <a:r>
              <a:rPr lang="en"/>
              <a:t>Button with Various States</a:t>
            </a:r>
            <a:endParaRPr/>
          </a:p>
        </p:txBody>
      </p:sp>
      <p:sp>
        <p:nvSpPr>
          <p:cNvPr id="1347" name="Google Shape;1347;p2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p>
            <a:pPr marL="0" lvl="0" indent="0" algn="l" rtl="0">
              <a:lnSpc>
                <a:spcPct val="100000"/>
              </a:lnSpc>
              <a:spcBef>
                <a:spcPts val="0"/>
              </a:spcBef>
              <a:spcAft>
                <a:spcPts val="0"/>
              </a:spcAft>
              <a:buSzPts val="1800"/>
              <a:buNone/>
            </a:pPr>
            <a:r>
              <a:rPr lang="en"/>
              <a:t>You can use pseudo-classes to define how a button appears in various states.</a:t>
            </a:r>
            <a:endParaRPr/>
          </a:p>
        </p:txBody>
      </p:sp>
      <p:sp>
        <p:nvSpPr>
          <p:cNvPr id="1348" name="Google Shape;1348;p2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p>
            <a:pPr marL="0" lvl="0" indent="0" algn="l" rtl="0">
              <a:lnSpc>
                <a:spcPct val="100000"/>
              </a:lnSpc>
              <a:spcBef>
                <a:spcPts val="0"/>
              </a:spcBef>
              <a:spcAft>
                <a:spcPts val="0"/>
              </a:spcAft>
              <a:buSzPts val="700"/>
              <a:buNone/>
            </a:pPr>
            <a:endParaRPr/>
          </a:p>
        </p:txBody>
      </p:sp>
      <p:sp>
        <p:nvSpPr>
          <p:cNvPr id="1349" name="Google Shape;1349;p28"/>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lnSpc>
                <a:spcPct val="100000"/>
              </a:lnSpc>
              <a:spcBef>
                <a:spcPts val="0"/>
              </a:spcBef>
              <a:spcAft>
                <a:spcPts val="0"/>
              </a:spcAft>
              <a:buClr>
                <a:srgbClr val="000000"/>
              </a:buClr>
              <a:buSzPts val="1100"/>
              <a:buFont typeface="Arial"/>
              <a:buNone/>
            </a:pPr>
            <a:fld id="{00000000-1234-1234-1234-123412341234}" type="slidenum">
              <a:rPr lang="en"/>
              <a:t>30</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354"/>
        <p:cNvGrpSpPr/>
        <p:nvPr/>
      </p:nvGrpSpPr>
      <p:grpSpPr>
        <a:xfrm>
          <a:off x="0" y="0"/>
          <a:ext cx="0" cy="0"/>
          <a:chOff x="0" y="0"/>
          <a:chExt cx="0" cy="0"/>
        </a:xfrm>
      </p:grpSpPr>
      <p:sp>
        <p:nvSpPr>
          <p:cNvPr id="1355" name="Google Shape;1355;p29"/>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p>
            <a:pPr marL="0" lvl="0" indent="0" algn="l" rtl="0">
              <a:lnSpc>
                <a:spcPct val="100000"/>
              </a:lnSpc>
              <a:spcBef>
                <a:spcPts val="0"/>
              </a:spcBef>
              <a:spcAft>
                <a:spcPts val="0"/>
              </a:spcAft>
              <a:buSzPts val="700"/>
              <a:buNone/>
            </a:pPr>
            <a:endParaRPr/>
          </a:p>
        </p:txBody>
      </p:sp>
      <p:sp>
        <p:nvSpPr>
          <p:cNvPr id="1356" name="Google Shape;1356;p29"/>
          <p:cNvSpPr txBox="1">
            <a:spLocks noGrp="1"/>
          </p:cNvSpPr>
          <p:nvPr>
            <p:ph type="title"/>
          </p:nvPr>
        </p:nvSpPr>
        <p:spPr>
          <a:xfrm>
            <a:off x="-101100" y="4387000"/>
            <a:ext cx="9251400" cy="482100"/>
          </a:xfrm>
          <a:prstGeom prst="rect">
            <a:avLst/>
          </a:prstGeom>
          <a:noFill/>
          <a:ln>
            <a:noFill/>
          </a:ln>
        </p:spPr>
        <p:txBody>
          <a:bodyPr spcFirstLastPara="1" wrap="square" lIns="457200" tIns="9125" rIns="914400" bIns="0" anchor="t" anchorCtr="0">
            <a:noAutofit/>
          </a:bodyPr>
          <a:lstStyle/>
          <a:p>
            <a:pPr marL="0" lvl="0" indent="0" algn="r" rtl="0">
              <a:lnSpc>
                <a:spcPct val="100000"/>
              </a:lnSpc>
              <a:spcBef>
                <a:spcPts val="0"/>
              </a:spcBef>
              <a:spcAft>
                <a:spcPts val="0"/>
              </a:spcAft>
              <a:buSzPts val="1800"/>
              <a:buNone/>
            </a:pPr>
            <a:r>
              <a:rPr lang="en"/>
              <a:t>Pseudo Styles</a:t>
            </a:r>
            <a:endParaRPr/>
          </a:p>
        </p:txBody>
      </p:sp>
      <p:sp>
        <p:nvSpPr>
          <p:cNvPr id="1357" name="Google Shape;1357;p29"/>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lnSpc>
                <a:spcPct val="100000"/>
              </a:lnSpc>
              <a:spcBef>
                <a:spcPts val="0"/>
              </a:spcBef>
              <a:spcAft>
                <a:spcPts val="0"/>
              </a:spcAft>
              <a:buClr>
                <a:srgbClr val="000000"/>
              </a:buClr>
              <a:buSzPts val="1100"/>
              <a:buFont typeface="Arial"/>
              <a:buNone/>
            </a:pPr>
            <a:fld id="{00000000-1234-1234-1234-123412341234}" type="slidenum">
              <a:rPr lang="en"/>
              <a:t>31</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362"/>
        <p:cNvGrpSpPr/>
        <p:nvPr/>
      </p:nvGrpSpPr>
      <p:grpSpPr>
        <a:xfrm>
          <a:off x="0" y="0"/>
          <a:ext cx="0" cy="0"/>
          <a:chOff x="0" y="0"/>
          <a:chExt cx="0" cy="0"/>
        </a:xfrm>
      </p:grpSpPr>
      <p:sp>
        <p:nvSpPr>
          <p:cNvPr id="1363" name="Google Shape;1363;p3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p>
            <a:pPr marL="0" lvl="0" indent="0" algn="l" rtl="0">
              <a:lnSpc>
                <a:spcPct val="100000"/>
              </a:lnSpc>
              <a:spcBef>
                <a:spcPts val="0"/>
              </a:spcBef>
              <a:spcAft>
                <a:spcPts val="0"/>
              </a:spcAft>
              <a:buSzPts val="2400"/>
              <a:buNone/>
            </a:pPr>
            <a:r>
              <a:rPr lang="en">
                <a:solidFill>
                  <a:schemeClr val="dk1"/>
                </a:solidFill>
              </a:rPr>
              <a:t>Activity</a:t>
            </a:r>
            <a:r>
              <a:rPr lang="en">
                <a:solidFill>
                  <a:schemeClr val="dk1"/>
                </a:solidFill>
                <a:latin typeface="Roboto Light"/>
                <a:ea typeface="Roboto Light"/>
                <a:cs typeface="Roboto Light"/>
                <a:sym typeface="Roboto Light"/>
              </a:rPr>
              <a:t>: </a:t>
            </a:r>
            <a:r>
              <a:rPr lang="en">
                <a:latin typeface="Roboto Light"/>
                <a:ea typeface="Roboto Light"/>
                <a:cs typeface="Roboto Light"/>
                <a:sym typeface="Roboto Light"/>
              </a:rPr>
              <a:t>Pseudo Styles</a:t>
            </a:r>
            <a:endParaRPr>
              <a:latin typeface="Roboto Light"/>
              <a:ea typeface="Roboto Light"/>
              <a:cs typeface="Roboto Light"/>
              <a:sym typeface="Roboto Light"/>
            </a:endParaRPr>
          </a:p>
        </p:txBody>
      </p:sp>
      <p:sp>
        <p:nvSpPr>
          <p:cNvPr id="1364" name="Google Shape;1364;p30"/>
          <p:cNvSpPr txBox="1">
            <a:spLocks noGrp="1"/>
          </p:cNvSpPr>
          <p:nvPr>
            <p:ph type="subTitle" idx="1"/>
          </p:nvPr>
        </p:nvSpPr>
        <p:spPr>
          <a:xfrm>
            <a:off x="0" y="675975"/>
            <a:ext cx="9144000" cy="2013000"/>
          </a:xfrm>
          <a:prstGeom prst="rect">
            <a:avLst/>
          </a:prstGeom>
          <a:noFill/>
          <a:ln>
            <a:noFill/>
          </a:ln>
        </p:spPr>
        <p:txBody>
          <a:bodyPr spcFirstLastPara="1" wrap="square" lIns="457200" tIns="91425" rIns="457200" bIns="0" anchor="t" anchorCtr="0">
            <a:noAutofit/>
          </a:bodyPr>
          <a:lstStyle/>
          <a:p>
            <a:pPr marL="0" lvl="0" indent="0" algn="l" rtl="0">
              <a:lnSpc>
                <a:spcPct val="115000"/>
              </a:lnSpc>
              <a:spcBef>
                <a:spcPts val="0"/>
              </a:spcBef>
              <a:spcAft>
                <a:spcPts val="0"/>
              </a:spcAft>
              <a:buClr>
                <a:schemeClr val="dk1"/>
              </a:buClr>
              <a:buSzPts val="1100"/>
              <a:buFont typeface="Arial"/>
              <a:buNone/>
            </a:pPr>
            <a:r>
              <a:rPr lang="en" b="1"/>
              <a:t>Assignment: </a:t>
            </a:r>
            <a:endParaRPr b="1"/>
          </a:p>
          <a:p>
            <a:pPr marL="0" lvl="0" indent="0" algn="l" rtl="0">
              <a:lnSpc>
                <a:spcPct val="115000"/>
              </a:lnSpc>
              <a:spcBef>
                <a:spcPts val="0"/>
              </a:spcBef>
              <a:spcAft>
                <a:spcPts val="0"/>
              </a:spcAft>
              <a:buClr>
                <a:schemeClr val="dk1"/>
              </a:buClr>
              <a:buSzPts val="1100"/>
              <a:buFont typeface="Arial"/>
              <a:buNone/>
            </a:pPr>
            <a:r>
              <a:rPr lang="en"/>
              <a:t>Create a series of links and modify the pseudo-classes associated with their default, active, hover, and focus states.</a:t>
            </a:r>
            <a:endParaRPr/>
          </a:p>
          <a:p>
            <a:pPr marL="0" lvl="0" indent="0" algn="l" rtl="0">
              <a:lnSpc>
                <a:spcPct val="115000"/>
              </a:lnSpc>
              <a:spcBef>
                <a:spcPts val="0"/>
              </a:spcBef>
              <a:spcAft>
                <a:spcPts val="0"/>
              </a:spcAft>
              <a:buClr>
                <a:schemeClr val="dk1"/>
              </a:buClr>
              <a:buSzPts val="1100"/>
              <a:buFont typeface="Arial"/>
              <a:buNone/>
            </a:pPr>
            <a:endParaRPr/>
          </a:p>
          <a:p>
            <a:pPr marL="0" lvl="0" indent="0" algn="l" rtl="0">
              <a:lnSpc>
                <a:spcPct val="115000"/>
              </a:lnSpc>
              <a:spcBef>
                <a:spcPts val="0"/>
              </a:spcBef>
              <a:spcAft>
                <a:spcPts val="0"/>
              </a:spcAft>
              <a:buClr>
                <a:schemeClr val="dk1"/>
              </a:buClr>
              <a:buSzPts val="1100"/>
              <a:buFont typeface="Arial"/>
              <a:buNone/>
            </a:pPr>
            <a:r>
              <a:rPr lang="en" b="1"/>
              <a:t>Bonus: </a:t>
            </a:r>
            <a:endParaRPr b="1"/>
          </a:p>
          <a:p>
            <a:pPr marL="0" lvl="0" indent="0" algn="l" rtl="0">
              <a:lnSpc>
                <a:spcPct val="115000"/>
              </a:lnSpc>
              <a:spcBef>
                <a:spcPts val="0"/>
              </a:spcBef>
              <a:spcAft>
                <a:spcPts val="0"/>
              </a:spcAft>
              <a:buClr>
                <a:schemeClr val="dk1"/>
              </a:buClr>
              <a:buSzPts val="1100"/>
              <a:buFont typeface="Arial"/>
              <a:buNone/>
            </a:pPr>
            <a:r>
              <a:rPr lang="en"/>
              <a:t>If you finish early, incorporate a pseudo-class we haven’t yet covered. </a:t>
            </a:r>
            <a:br>
              <a:rPr lang="en"/>
            </a:br>
            <a:r>
              <a:rPr lang="en"/>
              <a:t>Then Google pseudo-elements and try to incorporate one as well.</a:t>
            </a:r>
            <a:endParaRPr/>
          </a:p>
          <a:p>
            <a:pPr marL="0" lvl="0" indent="0" algn="l" rtl="0">
              <a:lnSpc>
                <a:spcPct val="115000"/>
              </a:lnSpc>
              <a:spcBef>
                <a:spcPts val="0"/>
              </a:spcBef>
              <a:spcAft>
                <a:spcPts val="0"/>
              </a:spcAft>
              <a:buSzPts val="1800"/>
              <a:buNone/>
            </a:pPr>
            <a:endParaRPr/>
          </a:p>
        </p:txBody>
      </p:sp>
      <p:sp>
        <p:nvSpPr>
          <p:cNvPr id="1365" name="Google Shape;1365;p30"/>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noAutofit/>
          </a:bodyPr>
          <a:lstStyle/>
          <a:p>
            <a:pPr marL="0" lvl="0" indent="0" algn="r" rtl="0">
              <a:lnSpc>
                <a:spcPct val="100000"/>
              </a:lnSpc>
              <a:spcBef>
                <a:spcPts val="0"/>
              </a:spcBef>
              <a:spcAft>
                <a:spcPts val="0"/>
              </a:spcAft>
              <a:buClr>
                <a:schemeClr val="dk1"/>
              </a:buClr>
              <a:buSzPts val="1100"/>
              <a:buFont typeface="Arial"/>
              <a:buNone/>
            </a:pPr>
            <a:r>
              <a:rPr lang="en" b="1">
                <a:solidFill>
                  <a:schemeClr val="dk1"/>
                </a:solidFill>
              </a:rPr>
              <a:t>Suggested Time:</a:t>
            </a:r>
            <a:r>
              <a:rPr lang="en">
                <a:solidFill>
                  <a:schemeClr val="dk1"/>
                </a:solidFill>
              </a:rPr>
              <a:t> 5 minutes</a:t>
            </a:r>
            <a:endParaRPr>
              <a:solidFill>
                <a:schemeClr val="dk1"/>
              </a:solidFill>
            </a:endParaRPr>
          </a:p>
          <a:p>
            <a:pPr marL="0" lvl="0" indent="0" algn="r" rtl="0">
              <a:lnSpc>
                <a:spcPct val="100000"/>
              </a:lnSpc>
              <a:spcBef>
                <a:spcPts val="0"/>
              </a:spcBef>
              <a:spcAft>
                <a:spcPts val="0"/>
              </a:spcAft>
              <a:buSzPts val="1000"/>
              <a:buNone/>
            </a:pPr>
            <a:endParaRPr/>
          </a:p>
        </p:txBody>
      </p:sp>
      <p:sp>
        <p:nvSpPr>
          <p:cNvPr id="1366" name="Google Shape;1366;p30"/>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p>
            <a:pPr marL="0" lvl="0" indent="0" algn="l" rtl="0">
              <a:lnSpc>
                <a:spcPct val="100000"/>
              </a:lnSpc>
              <a:spcBef>
                <a:spcPts val="0"/>
              </a:spcBef>
              <a:spcAft>
                <a:spcPts val="0"/>
              </a:spcAft>
              <a:buSzPts val="700"/>
              <a:buNone/>
            </a:pPr>
            <a:endParaRPr/>
          </a:p>
        </p:txBody>
      </p:sp>
      <p:sp>
        <p:nvSpPr>
          <p:cNvPr id="1367" name="Google Shape;1367;p30"/>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lnSpc>
                <a:spcPct val="100000"/>
              </a:lnSpc>
              <a:spcBef>
                <a:spcPts val="0"/>
              </a:spcBef>
              <a:spcAft>
                <a:spcPts val="0"/>
              </a:spcAft>
              <a:buClr>
                <a:srgbClr val="000000"/>
              </a:buClr>
              <a:buSzPts val="1100"/>
              <a:buFont typeface="Arial"/>
              <a:buNone/>
            </a:pPr>
            <a:fld id="{00000000-1234-1234-1234-123412341234}" type="slidenum">
              <a:rPr lang="en"/>
              <a:t>32</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372"/>
        <p:cNvGrpSpPr/>
        <p:nvPr/>
      </p:nvGrpSpPr>
      <p:grpSpPr>
        <a:xfrm>
          <a:off x="0" y="0"/>
          <a:ext cx="0" cy="0"/>
          <a:chOff x="0" y="0"/>
          <a:chExt cx="0" cy="0"/>
        </a:xfrm>
      </p:grpSpPr>
      <p:sp>
        <p:nvSpPr>
          <p:cNvPr id="1373" name="Google Shape;1373;p31"/>
          <p:cNvSpPr txBox="1">
            <a:spLocks noGrp="1"/>
          </p:cNvSpPr>
          <p:nvPr>
            <p:ph type="title"/>
          </p:nvPr>
        </p:nvSpPr>
        <p:spPr>
          <a:xfrm>
            <a:off x="274325" y="2088475"/>
            <a:ext cx="8595300" cy="7923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Clr>
                <a:schemeClr val="dk1"/>
              </a:buClr>
              <a:buSzPts val="1100"/>
              <a:buFont typeface="Arial"/>
              <a:buNone/>
            </a:pPr>
            <a:r>
              <a:rPr lang="en"/>
              <a:t>Beyond CSS Hacking</a:t>
            </a:r>
            <a:endParaRPr/>
          </a:p>
          <a:p>
            <a:pPr marL="0" lvl="0" indent="0" algn="ctr" rtl="0">
              <a:lnSpc>
                <a:spcPct val="100000"/>
              </a:lnSpc>
              <a:spcBef>
                <a:spcPts val="0"/>
              </a:spcBef>
              <a:spcAft>
                <a:spcPts val="0"/>
              </a:spcAft>
              <a:buClr>
                <a:schemeClr val="dk1"/>
              </a:buClr>
              <a:buSzPts val="1100"/>
              <a:buFont typeface="Arial"/>
              <a:buNone/>
            </a:pPr>
            <a:endParaRPr/>
          </a:p>
          <a:p>
            <a:pPr marL="0" lvl="0" indent="0" algn="ctr" rtl="0">
              <a:lnSpc>
                <a:spcPct val="100000"/>
              </a:lnSpc>
              <a:spcBef>
                <a:spcPts val="0"/>
              </a:spcBef>
              <a:spcAft>
                <a:spcPts val="0"/>
              </a:spcAft>
              <a:buSzPts val="3600"/>
              <a:buNone/>
            </a:pPr>
            <a:endParaRPr/>
          </a:p>
        </p:txBody>
      </p:sp>
      <p:sp>
        <p:nvSpPr>
          <p:cNvPr id="1374" name="Google Shape;1374;p31"/>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p>
            <a:pPr marL="0" lvl="0" indent="0" algn="l" rtl="0">
              <a:lnSpc>
                <a:spcPct val="100000"/>
              </a:lnSpc>
              <a:spcBef>
                <a:spcPts val="0"/>
              </a:spcBef>
              <a:spcAft>
                <a:spcPts val="0"/>
              </a:spcAft>
              <a:buSzPts val="700"/>
              <a:buNone/>
            </a:pPr>
            <a:endParaRPr/>
          </a:p>
        </p:txBody>
      </p:sp>
      <p:sp>
        <p:nvSpPr>
          <p:cNvPr id="1375" name="Google Shape;1375;p3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rgbClr val="000000"/>
              </a:buClr>
              <a:buSzPts val="1100"/>
              <a:buFont typeface="Arial"/>
              <a:buNone/>
            </a:pPr>
            <a:fld id="{00000000-1234-1234-1234-123412341234}" type="slidenum">
              <a:rPr lang="en"/>
              <a:t>33</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380"/>
        <p:cNvGrpSpPr/>
        <p:nvPr/>
      </p:nvGrpSpPr>
      <p:grpSpPr>
        <a:xfrm>
          <a:off x="0" y="0"/>
          <a:ext cx="0" cy="0"/>
          <a:chOff x="0" y="0"/>
          <a:chExt cx="0" cy="0"/>
        </a:xfrm>
      </p:grpSpPr>
      <p:sp>
        <p:nvSpPr>
          <p:cNvPr id="1381" name="Google Shape;1381;p32"/>
          <p:cNvSpPr txBox="1"/>
          <p:nvPr/>
        </p:nvSpPr>
        <p:spPr>
          <a:xfrm>
            <a:off x="12300" y="998875"/>
            <a:ext cx="9144000" cy="2612100"/>
          </a:xfrm>
          <a:prstGeom prst="rect">
            <a:avLst/>
          </a:prstGeom>
          <a:noFill/>
          <a:ln>
            <a:noFill/>
          </a:ln>
        </p:spPr>
        <p:txBody>
          <a:bodyPr spcFirstLastPara="1" wrap="square" lIns="1371600" tIns="0" rIns="457200" bIns="914400" anchor="t" anchorCtr="0">
            <a:noAutofit/>
          </a:bodyPr>
          <a:lstStyle/>
          <a:p>
            <a:pPr marL="0" marR="0" lvl="0" indent="0" algn="l" rtl="0">
              <a:lnSpc>
                <a:spcPct val="113000"/>
              </a:lnSpc>
              <a:spcBef>
                <a:spcPts val="0"/>
              </a:spcBef>
              <a:spcAft>
                <a:spcPts val="0"/>
              </a:spcAft>
              <a:buClr>
                <a:srgbClr val="000000"/>
              </a:buClr>
              <a:buSzPts val="1400"/>
              <a:buFont typeface="Arial"/>
              <a:buNone/>
            </a:pPr>
            <a:r>
              <a:rPr lang="en" sz="1400" b="1" i="0" u="none" strike="noStrike" cap="none">
                <a:solidFill>
                  <a:srgbClr val="000000"/>
                </a:solidFill>
                <a:latin typeface="Roboto"/>
                <a:ea typeface="Roboto"/>
                <a:cs typeface="Roboto"/>
                <a:sym typeface="Roboto"/>
              </a:rPr>
              <a:t>HTML:</a:t>
            </a:r>
            <a:r>
              <a:rPr lang="en" sz="1400" b="0" i="0" u="none" strike="noStrike" cap="none">
                <a:solidFill>
                  <a:srgbClr val="000000"/>
                </a:solidFill>
                <a:latin typeface="Roboto"/>
                <a:ea typeface="Roboto"/>
                <a:cs typeface="Roboto"/>
                <a:sym typeface="Roboto"/>
              </a:rPr>
              <a:t> Hypertext Markup Language (Content)</a:t>
            </a:r>
            <a:endParaRPr sz="1400" b="0" i="0" u="none" strike="noStrike" cap="none">
              <a:solidFill>
                <a:srgbClr val="000000"/>
              </a:solidFill>
              <a:latin typeface="Roboto"/>
              <a:ea typeface="Roboto"/>
              <a:cs typeface="Roboto"/>
              <a:sym typeface="Roboto"/>
            </a:endParaRPr>
          </a:p>
          <a:p>
            <a:pPr marL="0" marR="0" lvl="0" indent="0" algn="l" rtl="0">
              <a:lnSpc>
                <a:spcPct val="113000"/>
              </a:lnSpc>
              <a:spcBef>
                <a:spcPts val="1400"/>
              </a:spcBef>
              <a:spcAft>
                <a:spcPts val="0"/>
              </a:spcAft>
              <a:buClr>
                <a:srgbClr val="000000"/>
              </a:buClr>
              <a:buSzPts val="1400"/>
              <a:buFont typeface="Arial"/>
              <a:buNone/>
            </a:pPr>
            <a:r>
              <a:rPr lang="en" sz="1400" b="1" i="0" u="none" strike="noStrike" cap="none">
                <a:solidFill>
                  <a:srgbClr val="000000"/>
                </a:solidFill>
                <a:latin typeface="Roboto"/>
                <a:ea typeface="Roboto"/>
                <a:cs typeface="Roboto"/>
                <a:sym typeface="Roboto"/>
              </a:rPr>
              <a:t>CSS:</a:t>
            </a:r>
            <a:r>
              <a:rPr lang="en" sz="1400" b="0" i="0" u="none" strike="noStrike" cap="none">
                <a:solidFill>
                  <a:srgbClr val="000000"/>
                </a:solidFill>
                <a:latin typeface="Roboto"/>
                <a:ea typeface="Roboto"/>
                <a:cs typeface="Roboto"/>
                <a:sym typeface="Roboto"/>
              </a:rPr>
              <a:t> Cascading Style Sheets (Appearance)</a:t>
            </a:r>
            <a:endParaRPr sz="1400" b="0" i="0" u="none" strike="noStrike" cap="none">
              <a:solidFill>
                <a:srgbClr val="000000"/>
              </a:solidFill>
              <a:latin typeface="Roboto"/>
              <a:ea typeface="Roboto"/>
              <a:cs typeface="Roboto"/>
              <a:sym typeface="Roboto"/>
            </a:endParaRPr>
          </a:p>
          <a:p>
            <a:pPr marL="0" marR="0" lvl="0" indent="0" algn="l" rtl="0">
              <a:lnSpc>
                <a:spcPct val="113000"/>
              </a:lnSpc>
              <a:spcBef>
                <a:spcPts val="1400"/>
              </a:spcBef>
              <a:spcAft>
                <a:spcPts val="0"/>
              </a:spcAft>
              <a:buClr>
                <a:srgbClr val="000000"/>
              </a:buClr>
              <a:buSzPts val="1400"/>
              <a:buFont typeface="Arial"/>
              <a:buNone/>
            </a:pPr>
            <a:r>
              <a:rPr lang="en" sz="1400" b="1" i="0" u="none" strike="noStrike" cap="none">
                <a:solidFill>
                  <a:srgbClr val="000000"/>
                </a:solidFill>
                <a:latin typeface="Roboto"/>
                <a:ea typeface="Roboto"/>
                <a:cs typeface="Roboto"/>
                <a:sym typeface="Roboto"/>
              </a:rPr>
              <a:t>HTML and CSS are the “languages of the web.” </a:t>
            </a:r>
            <a:r>
              <a:rPr lang="en" sz="1400" b="0" i="0" u="none" strike="noStrike" cap="none">
                <a:solidFill>
                  <a:srgbClr val="000000"/>
                </a:solidFill>
                <a:latin typeface="Roboto"/>
                <a:ea typeface="Roboto"/>
                <a:cs typeface="Roboto"/>
                <a:sym typeface="Roboto"/>
              </a:rPr>
              <a:t>Together, they define both the content and the aesthetics of a webpage, including colors, fonts, and content placement. (JavaScript is the third language of the web: it handles logic, animation, etc.)</a:t>
            </a:r>
            <a:endParaRPr sz="1400" b="0" i="0" u="none" strike="noStrike" cap="none">
              <a:solidFill>
                <a:srgbClr val="000000"/>
              </a:solidFill>
              <a:latin typeface="Roboto"/>
              <a:ea typeface="Roboto"/>
              <a:cs typeface="Roboto"/>
              <a:sym typeface="Roboto"/>
            </a:endParaRPr>
          </a:p>
          <a:p>
            <a:pPr marL="0" marR="0" lvl="0" indent="0" algn="l" rtl="0">
              <a:lnSpc>
                <a:spcPct val="113000"/>
              </a:lnSpc>
              <a:spcBef>
                <a:spcPts val="1400"/>
              </a:spcBef>
              <a:spcAft>
                <a:spcPts val="0"/>
              </a:spcAft>
              <a:buClr>
                <a:srgbClr val="000000"/>
              </a:buClr>
              <a:buSzPts val="1400"/>
              <a:buFont typeface="Arial"/>
              <a:buNone/>
            </a:pPr>
            <a:endParaRPr sz="1400" b="0" i="0" u="none" strike="noStrike" cap="none">
              <a:solidFill>
                <a:srgbClr val="000000"/>
              </a:solidFill>
              <a:latin typeface="Roboto"/>
              <a:ea typeface="Roboto"/>
              <a:cs typeface="Roboto"/>
              <a:sym typeface="Roboto"/>
            </a:endParaRPr>
          </a:p>
          <a:p>
            <a:pPr marL="0" marR="0" lvl="0" indent="0" algn="l" rtl="0">
              <a:lnSpc>
                <a:spcPct val="113000"/>
              </a:lnSpc>
              <a:spcBef>
                <a:spcPts val="1400"/>
              </a:spcBef>
              <a:spcAft>
                <a:spcPts val="1400"/>
              </a:spcAft>
              <a:buClr>
                <a:srgbClr val="000000"/>
              </a:buClr>
              <a:buSzPts val="1400"/>
              <a:buFont typeface="Arial"/>
              <a:buNone/>
            </a:pPr>
            <a:endParaRPr sz="1400" b="0" i="0" u="none" strike="noStrike" cap="none">
              <a:solidFill>
                <a:srgbClr val="000000"/>
              </a:solidFill>
              <a:latin typeface="Roboto"/>
              <a:ea typeface="Roboto"/>
              <a:cs typeface="Roboto"/>
              <a:sym typeface="Roboto"/>
            </a:endParaRPr>
          </a:p>
        </p:txBody>
      </p:sp>
      <p:sp>
        <p:nvSpPr>
          <p:cNvPr id="1382" name="Google Shape;1382;p3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p>
            <a:pPr marL="0" lvl="0" indent="0" algn="l" rtl="0">
              <a:lnSpc>
                <a:spcPct val="100000"/>
              </a:lnSpc>
              <a:spcBef>
                <a:spcPts val="0"/>
              </a:spcBef>
              <a:spcAft>
                <a:spcPts val="0"/>
              </a:spcAft>
              <a:buSzPts val="2400"/>
              <a:buNone/>
            </a:pPr>
            <a:r>
              <a:rPr lang="en"/>
              <a:t>Quick Refresher on HTML/CSS </a:t>
            </a:r>
            <a:endParaRPr/>
          </a:p>
        </p:txBody>
      </p:sp>
      <p:sp>
        <p:nvSpPr>
          <p:cNvPr id="1383" name="Google Shape;1383;p3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p>
            <a:pPr marL="0" lvl="0" indent="0" algn="l" rtl="0">
              <a:lnSpc>
                <a:spcPct val="100000"/>
              </a:lnSpc>
              <a:spcBef>
                <a:spcPts val="0"/>
              </a:spcBef>
              <a:spcAft>
                <a:spcPts val="0"/>
              </a:spcAft>
              <a:buSzPts val="700"/>
              <a:buNone/>
            </a:pPr>
            <a:endParaRPr/>
          </a:p>
        </p:txBody>
      </p:sp>
      <p:pic>
        <p:nvPicPr>
          <p:cNvPr id="1384" name="Google Shape;1384;p32"/>
          <p:cNvPicPr preferRelativeResize="0"/>
          <p:nvPr/>
        </p:nvPicPr>
        <p:blipFill rotWithShape="1">
          <a:blip r:embed="rId3">
            <a:alphaModFix/>
          </a:blip>
          <a:srcRect/>
          <a:stretch/>
        </p:blipFill>
        <p:spPr>
          <a:xfrm>
            <a:off x="413875" y="998875"/>
            <a:ext cx="786276" cy="1150326"/>
          </a:xfrm>
          <a:prstGeom prst="rect">
            <a:avLst/>
          </a:prstGeom>
          <a:noFill/>
          <a:ln>
            <a:noFill/>
          </a:ln>
        </p:spPr>
      </p:pic>
      <p:sp>
        <p:nvSpPr>
          <p:cNvPr id="1385" name="Google Shape;1385;p32"/>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lnSpc>
                <a:spcPct val="100000"/>
              </a:lnSpc>
              <a:spcBef>
                <a:spcPts val="0"/>
              </a:spcBef>
              <a:spcAft>
                <a:spcPts val="0"/>
              </a:spcAft>
              <a:buClr>
                <a:srgbClr val="000000"/>
              </a:buClr>
              <a:buSzPts val="1100"/>
              <a:buFont typeface="Arial"/>
              <a:buNone/>
            </a:pPr>
            <a:fld id="{00000000-1234-1234-1234-123412341234}" type="slidenum">
              <a:rPr lang="en"/>
              <a:t>34</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390"/>
        <p:cNvGrpSpPr/>
        <p:nvPr/>
      </p:nvGrpSpPr>
      <p:grpSpPr>
        <a:xfrm>
          <a:off x="0" y="0"/>
          <a:ext cx="0" cy="0"/>
          <a:chOff x="0" y="0"/>
          <a:chExt cx="0" cy="0"/>
        </a:xfrm>
      </p:grpSpPr>
      <p:sp>
        <p:nvSpPr>
          <p:cNvPr id="1391" name="Google Shape;1391;p3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a:t>HTML vs. HTML/CSS</a:t>
            </a:r>
            <a:endParaRPr/>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SzPts val="2400"/>
              <a:buNone/>
            </a:pPr>
            <a:endParaRPr/>
          </a:p>
        </p:txBody>
      </p:sp>
      <p:sp>
        <p:nvSpPr>
          <p:cNvPr id="1392" name="Google Shape;1392;p3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p>
            <a:pPr marL="0" lvl="0" indent="0" algn="l" rtl="0">
              <a:lnSpc>
                <a:spcPct val="100000"/>
              </a:lnSpc>
              <a:spcBef>
                <a:spcPts val="0"/>
              </a:spcBef>
              <a:spcAft>
                <a:spcPts val="0"/>
              </a:spcAft>
              <a:buSzPts val="700"/>
              <a:buNone/>
            </a:pPr>
            <a:endParaRPr/>
          </a:p>
        </p:txBody>
      </p:sp>
      <p:graphicFrame>
        <p:nvGraphicFramePr>
          <p:cNvPr id="1393" name="Google Shape;1393;p33"/>
          <p:cNvGraphicFramePr/>
          <p:nvPr/>
        </p:nvGraphicFramePr>
        <p:xfrm>
          <a:off x="546425" y="918650"/>
          <a:ext cx="3000000" cy="3000000"/>
        </p:xfrm>
        <a:graphic>
          <a:graphicData uri="http://schemas.openxmlformats.org/drawingml/2006/table">
            <a:tbl>
              <a:tblPr>
                <a:noFill/>
                <a:tableStyleId>{C17E14CB-F189-4C19-8795-9ED515D079E4}</a:tableStyleId>
              </a:tblPr>
              <a:tblGrid>
                <a:gridCol w="4129900">
                  <a:extLst>
                    <a:ext uri="{9D8B030D-6E8A-4147-A177-3AD203B41FA5}">
                      <a16:colId xmlns:a16="http://schemas.microsoft.com/office/drawing/2014/main" val="20000"/>
                    </a:ext>
                  </a:extLst>
                </a:gridCol>
                <a:gridCol w="4129900">
                  <a:extLst>
                    <a:ext uri="{9D8B030D-6E8A-4147-A177-3AD203B41FA5}">
                      <a16:colId xmlns:a16="http://schemas.microsoft.com/office/drawing/2014/main" val="20001"/>
                    </a:ext>
                  </a:extLst>
                </a:gridCol>
              </a:tblGrid>
              <a:tr h="459500">
                <a:tc>
                  <a:txBody>
                    <a:bodyPr/>
                    <a:lstStyle/>
                    <a:p>
                      <a:pPr marL="0" marR="0" lvl="0" indent="0" algn="l" rtl="0">
                        <a:lnSpc>
                          <a:spcPct val="100000"/>
                        </a:lnSpc>
                        <a:spcBef>
                          <a:spcPts val="0"/>
                        </a:spcBef>
                        <a:spcAft>
                          <a:spcPts val="0"/>
                        </a:spcAft>
                        <a:buClr>
                          <a:srgbClr val="000000"/>
                        </a:buClr>
                        <a:buSzPts val="1800"/>
                        <a:buFont typeface="Arial"/>
                        <a:buNone/>
                      </a:pPr>
                      <a:r>
                        <a:rPr lang="en" sz="1800" b="1" u="none" strike="noStrike" cap="none">
                          <a:solidFill>
                            <a:srgbClr val="FFFFFF"/>
                          </a:solidFill>
                        </a:rPr>
                        <a:t>HTML Alone</a:t>
                      </a:r>
                      <a:endParaRPr sz="1800" b="1" u="none" strike="noStrike" cap="none">
                        <a:solidFill>
                          <a:srgbClr val="FFFFFF"/>
                        </a:solidFill>
                      </a:endParaRPr>
                    </a:p>
                  </a:txBody>
                  <a:tcPr marL="137150" marR="91425" marT="91425" marB="91425" anchor="b">
                    <a:solidFill>
                      <a:srgbClr val="674EA7"/>
                    </a:solidFill>
                  </a:tcPr>
                </a:tc>
                <a:tc>
                  <a:txBody>
                    <a:bodyPr/>
                    <a:lstStyle/>
                    <a:p>
                      <a:pPr marL="0" marR="0" lvl="0" indent="0" algn="l" rtl="0">
                        <a:lnSpc>
                          <a:spcPct val="100000"/>
                        </a:lnSpc>
                        <a:spcBef>
                          <a:spcPts val="0"/>
                        </a:spcBef>
                        <a:spcAft>
                          <a:spcPts val="0"/>
                        </a:spcAft>
                        <a:buClr>
                          <a:srgbClr val="000000"/>
                        </a:buClr>
                        <a:buSzPts val="1800"/>
                        <a:buFont typeface="Arial"/>
                        <a:buNone/>
                      </a:pPr>
                      <a:r>
                        <a:rPr lang="en" sz="1800" b="1" u="none" strike="noStrike" cap="none">
                          <a:solidFill>
                            <a:srgbClr val="FFFFFF"/>
                          </a:solidFill>
                        </a:rPr>
                        <a:t>HTML and CSS</a:t>
                      </a:r>
                      <a:endParaRPr sz="1800" b="1" u="none" strike="noStrike" cap="none">
                        <a:solidFill>
                          <a:srgbClr val="FFFFFF"/>
                        </a:solidFill>
                      </a:endParaRPr>
                    </a:p>
                  </a:txBody>
                  <a:tcPr marL="137150" marR="91425" marT="91425" marB="91425" anchor="b">
                    <a:solidFill>
                      <a:srgbClr val="2E75B6"/>
                    </a:solidFill>
                  </a:tcPr>
                </a:tc>
                <a:extLst>
                  <a:ext uri="{0D108BD9-81ED-4DB2-BD59-A6C34878D82A}">
                    <a16:rowId xmlns:a16="http://schemas.microsoft.com/office/drawing/2014/main" val="10000"/>
                  </a:ext>
                </a:extLst>
              </a:tr>
              <a:tr h="644975">
                <a:tc>
                  <a:txBody>
                    <a:bodyPr/>
                    <a:lstStyle/>
                    <a:p>
                      <a:pPr marL="0" marR="0" lvl="0" indent="0" algn="l" rtl="0">
                        <a:lnSpc>
                          <a:spcPct val="100000"/>
                        </a:lnSpc>
                        <a:spcBef>
                          <a:spcPts val="0"/>
                        </a:spcBef>
                        <a:spcAft>
                          <a:spcPts val="0"/>
                        </a:spcAft>
                        <a:buClr>
                          <a:srgbClr val="000000"/>
                        </a:buClr>
                        <a:buSzPts val="1100"/>
                        <a:buFont typeface="Arial"/>
                        <a:buNone/>
                      </a:pPr>
                      <a:r>
                        <a:rPr lang="en" sz="1400" u="none" strike="noStrike" cap="none"/>
                        <a:t>Like writing papers in Notepad.</a:t>
                      </a:r>
                      <a:endParaRPr sz="1400" u="none" strike="noStrike" cap="none"/>
                    </a:p>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137150"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 sz="1400" u="none" strike="noStrike" cap="none"/>
                        <a:t>Like writing papers in Microsoft Word.</a:t>
                      </a:r>
                      <a:endParaRPr sz="1400" u="none" strike="noStrike" cap="none"/>
                    </a:p>
                  </a:txBody>
                  <a:tcPr marL="137150" marR="91425" marT="91425" marB="91425"/>
                </a:tc>
                <a:extLst>
                  <a:ext uri="{0D108BD9-81ED-4DB2-BD59-A6C34878D82A}">
                    <a16:rowId xmlns:a16="http://schemas.microsoft.com/office/drawing/2014/main" val="10001"/>
                  </a:ext>
                </a:extLst>
              </a:tr>
              <a:tr h="644975">
                <a:tc>
                  <a:txBody>
                    <a:bodyPr/>
                    <a:lstStyle/>
                    <a:p>
                      <a:pPr marL="0" marR="0" lvl="0" indent="0" algn="l" rtl="0">
                        <a:lnSpc>
                          <a:spcPct val="100000"/>
                        </a:lnSpc>
                        <a:spcBef>
                          <a:spcPts val="0"/>
                        </a:spcBef>
                        <a:spcAft>
                          <a:spcPts val="0"/>
                        </a:spcAft>
                        <a:buClr>
                          <a:srgbClr val="000000"/>
                        </a:buClr>
                        <a:buSzPts val="1400"/>
                        <a:buFont typeface="Arial"/>
                        <a:buNone/>
                      </a:pPr>
                      <a:r>
                        <a:rPr lang="en" sz="1400" u="none" strike="noStrike" cap="none"/>
                        <a:t>Used to write unformatted text (i.e, content only).</a:t>
                      </a:r>
                      <a:endParaRPr sz="1400" u="none" strike="noStrike" cap="none"/>
                    </a:p>
                  </a:txBody>
                  <a:tcPr marL="137150"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 sz="1400" u="none" strike="noStrike" cap="none"/>
                        <a:t>Used both to write the content </a:t>
                      </a:r>
                      <a:r>
                        <a:rPr lang="en" sz="1400" i="1" u="none" strike="noStrike" cap="none"/>
                        <a:t>and</a:t>
                      </a:r>
                      <a:r>
                        <a:rPr lang="en" sz="1400" u="none" strike="noStrike" cap="none"/>
                        <a:t> format it (color, font, alignment, layout, etc.).</a:t>
                      </a:r>
                      <a:endParaRPr sz="1400" u="none" strike="noStrike" cap="none"/>
                    </a:p>
                  </a:txBody>
                  <a:tcPr marL="137150" marR="91425" marT="91425" marB="91425"/>
                </a:tc>
                <a:extLst>
                  <a:ext uri="{0D108BD9-81ED-4DB2-BD59-A6C34878D82A}">
                    <a16:rowId xmlns:a16="http://schemas.microsoft.com/office/drawing/2014/main" val="10002"/>
                  </a:ext>
                </a:extLst>
              </a:tr>
              <a:tr h="1809475">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tc>
                <a:extLst>
                  <a:ext uri="{0D108BD9-81ED-4DB2-BD59-A6C34878D82A}">
                    <a16:rowId xmlns:a16="http://schemas.microsoft.com/office/drawing/2014/main" val="10003"/>
                  </a:ext>
                </a:extLst>
              </a:tr>
            </a:tbl>
          </a:graphicData>
        </a:graphic>
      </p:graphicFrame>
      <p:pic>
        <p:nvPicPr>
          <p:cNvPr id="1394" name="Google Shape;1394;p33"/>
          <p:cNvPicPr preferRelativeResize="0"/>
          <p:nvPr/>
        </p:nvPicPr>
        <p:blipFill rotWithShape="1">
          <a:blip r:embed="rId3">
            <a:alphaModFix/>
          </a:blip>
          <a:srcRect/>
          <a:stretch/>
        </p:blipFill>
        <p:spPr>
          <a:xfrm>
            <a:off x="1552877" y="2899250"/>
            <a:ext cx="1709700" cy="1344599"/>
          </a:xfrm>
          <a:prstGeom prst="rect">
            <a:avLst/>
          </a:prstGeom>
          <a:noFill/>
          <a:ln>
            <a:noFill/>
          </a:ln>
        </p:spPr>
      </p:pic>
      <p:pic>
        <p:nvPicPr>
          <p:cNvPr id="1395" name="Google Shape;1395;p33"/>
          <p:cNvPicPr preferRelativeResize="0"/>
          <p:nvPr/>
        </p:nvPicPr>
        <p:blipFill rotWithShape="1">
          <a:blip r:embed="rId4">
            <a:alphaModFix/>
          </a:blip>
          <a:srcRect/>
          <a:stretch/>
        </p:blipFill>
        <p:spPr>
          <a:xfrm>
            <a:off x="5787750" y="2899250"/>
            <a:ext cx="1826575" cy="1344600"/>
          </a:xfrm>
          <a:prstGeom prst="rect">
            <a:avLst/>
          </a:prstGeom>
          <a:noFill/>
          <a:ln>
            <a:noFill/>
          </a:ln>
        </p:spPr>
      </p:pic>
      <p:sp>
        <p:nvSpPr>
          <p:cNvPr id="1396" name="Google Shape;1396;p33"/>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lnSpc>
                <a:spcPct val="100000"/>
              </a:lnSpc>
              <a:spcBef>
                <a:spcPts val="0"/>
              </a:spcBef>
              <a:spcAft>
                <a:spcPts val="0"/>
              </a:spcAft>
              <a:buClr>
                <a:srgbClr val="000000"/>
              </a:buClr>
              <a:buSzPts val="1100"/>
              <a:buFont typeface="Arial"/>
              <a:buNone/>
            </a:pPr>
            <a:fld id="{00000000-1234-1234-1234-123412341234}" type="slidenum">
              <a:rPr lang="en"/>
              <a:t>35</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401"/>
        <p:cNvGrpSpPr/>
        <p:nvPr/>
      </p:nvGrpSpPr>
      <p:grpSpPr>
        <a:xfrm>
          <a:off x="0" y="0"/>
          <a:ext cx="0" cy="0"/>
          <a:chOff x="0" y="0"/>
          <a:chExt cx="0" cy="0"/>
        </a:xfrm>
      </p:grpSpPr>
      <p:pic>
        <p:nvPicPr>
          <p:cNvPr id="1402" name="Google Shape;1402;p34"/>
          <p:cNvPicPr preferRelativeResize="0"/>
          <p:nvPr/>
        </p:nvPicPr>
        <p:blipFill rotWithShape="1">
          <a:blip r:embed="rId3">
            <a:alphaModFix/>
          </a:blip>
          <a:srcRect/>
          <a:stretch/>
        </p:blipFill>
        <p:spPr>
          <a:xfrm>
            <a:off x="-12300" y="0"/>
            <a:ext cx="9144005" cy="5143500"/>
          </a:xfrm>
          <a:prstGeom prst="rect">
            <a:avLst/>
          </a:prstGeom>
          <a:noFill/>
          <a:ln>
            <a:noFill/>
          </a:ln>
        </p:spPr>
      </p:pic>
      <p:sp>
        <p:nvSpPr>
          <p:cNvPr id="1403" name="Google Shape;1403;p3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p>
            <a:pPr marL="0" lvl="0" indent="0" algn="l" rtl="0">
              <a:lnSpc>
                <a:spcPct val="100000"/>
              </a:lnSpc>
              <a:spcBef>
                <a:spcPts val="0"/>
              </a:spcBef>
              <a:spcAft>
                <a:spcPts val="0"/>
              </a:spcAft>
              <a:buSzPts val="700"/>
              <a:buNone/>
            </a:pPr>
            <a:endParaRPr/>
          </a:p>
        </p:txBody>
      </p:sp>
      <p:sp>
        <p:nvSpPr>
          <p:cNvPr id="1404" name="Google Shape;1404;p34"/>
          <p:cNvSpPr txBox="1">
            <a:spLocks noGrp="1"/>
          </p:cNvSpPr>
          <p:nvPr>
            <p:ph type="title"/>
          </p:nvPr>
        </p:nvSpPr>
        <p:spPr>
          <a:xfrm>
            <a:off x="-12300" y="228600"/>
            <a:ext cx="9168600" cy="533700"/>
          </a:xfrm>
          <a:prstGeom prst="rect">
            <a:avLst/>
          </a:prstGeom>
          <a:noFill/>
          <a:ln>
            <a:noFill/>
          </a:ln>
        </p:spPr>
        <p:txBody>
          <a:bodyPr spcFirstLastPara="1" wrap="square" lIns="457200" tIns="182875" rIns="274300" bIns="91425" anchor="t" anchorCtr="0">
            <a:noAutofit/>
          </a:bodyPr>
          <a:lstStyle/>
          <a:p>
            <a:pPr marL="0" lvl="0" indent="0" algn="ctr" rtl="0">
              <a:lnSpc>
                <a:spcPct val="100000"/>
              </a:lnSpc>
              <a:spcBef>
                <a:spcPts val="0"/>
              </a:spcBef>
              <a:spcAft>
                <a:spcPts val="0"/>
              </a:spcAft>
              <a:buSzPts val="2400"/>
              <a:buNone/>
            </a:pPr>
            <a:r>
              <a:rPr lang="en"/>
              <a:t>How You (Probably) Feel About CSS</a:t>
            </a:r>
            <a:endParaRPr/>
          </a:p>
        </p:txBody>
      </p:sp>
      <p:sp>
        <p:nvSpPr>
          <p:cNvPr id="1405" name="Google Shape;1405;p34"/>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lnSpc>
                <a:spcPct val="100000"/>
              </a:lnSpc>
              <a:spcBef>
                <a:spcPts val="0"/>
              </a:spcBef>
              <a:spcAft>
                <a:spcPts val="0"/>
              </a:spcAft>
              <a:buClr>
                <a:srgbClr val="000000"/>
              </a:buClr>
              <a:buSzPts val="1100"/>
              <a:buFont typeface="Arial"/>
              <a:buNone/>
            </a:pPr>
            <a:fld id="{00000000-1234-1234-1234-123412341234}" type="slidenum">
              <a:rPr lang="en"/>
              <a:t>36</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410"/>
        <p:cNvGrpSpPr/>
        <p:nvPr/>
      </p:nvGrpSpPr>
      <p:grpSpPr>
        <a:xfrm>
          <a:off x="0" y="0"/>
          <a:ext cx="0" cy="0"/>
          <a:chOff x="0" y="0"/>
          <a:chExt cx="0" cy="0"/>
        </a:xfrm>
      </p:grpSpPr>
      <p:pic>
        <p:nvPicPr>
          <p:cNvPr id="1411" name="Google Shape;1411;p35"/>
          <p:cNvPicPr preferRelativeResize="0"/>
          <p:nvPr/>
        </p:nvPicPr>
        <p:blipFill rotWithShape="1">
          <a:blip r:embed="rId3">
            <a:alphaModFix/>
          </a:blip>
          <a:srcRect/>
          <a:stretch/>
        </p:blipFill>
        <p:spPr>
          <a:xfrm>
            <a:off x="0" y="0"/>
            <a:ext cx="9143995" cy="5143500"/>
          </a:xfrm>
          <a:prstGeom prst="rect">
            <a:avLst/>
          </a:prstGeom>
          <a:noFill/>
          <a:ln>
            <a:noFill/>
          </a:ln>
        </p:spPr>
      </p:pic>
      <p:sp>
        <p:nvSpPr>
          <p:cNvPr id="1412" name="Google Shape;1412;p35"/>
          <p:cNvSpPr txBox="1">
            <a:spLocks noGrp="1"/>
          </p:cNvSpPr>
          <p:nvPr>
            <p:ph type="title"/>
          </p:nvPr>
        </p:nvSpPr>
        <p:spPr>
          <a:xfrm>
            <a:off x="-12300" y="228600"/>
            <a:ext cx="9168600" cy="533700"/>
          </a:xfrm>
          <a:prstGeom prst="rect">
            <a:avLst/>
          </a:prstGeom>
          <a:noFill/>
          <a:ln>
            <a:noFill/>
          </a:ln>
        </p:spPr>
        <p:txBody>
          <a:bodyPr spcFirstLastPara="1" wrap="square" lIns="457200" tIns="182875" rIns="274300" bIns="91425" anchor="t" anchorCtr="0">
            <a:noAutofit/>
          </a:bodyPr>
          <a:lstStyle/>
          <a:p>
            <a:pPr marL="0" lvl="0" indent="0" algn="ctr" rtl="0">
              <a:lnSpc>
                <a:spcPct val="100000"/>
              </a:lnSpc>
              <a:spcBef>
                <a:spcPts val="0"/>
              </a:spcBef>
              <a:spcAft>
                <a:spcPts val="0"/>
              </a:spcAft>
              <a:buSzPts val="2400"/>
              <a:buNone/>
            </a:pPr>
            <a:r>
              <a:rPr lang="en"/>
              <a:t>A revelation. There is a better way!</a:t>
            </a:r>
            <a:endParaRPr/>
          </a:p>
        </p:txBody>
      </p:sp>
      <p:sp>
        <p:nvSpPr>
          <p:cNvPr id="1413" name="Google Shape;1413;p3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p>
            <a:pPr marL="0" lvl="0" indent="0" algn="l" rtl="0">
              <a:lnSpc>
                <a:spcPct val="100000"/>
              </a:lnSpc>
              <a:spcBef>
                <a:spcPts val="0"/>
              </a:spcBef>
              <a:spcAft>
                <a:spcPts val="0"/>
              </a:spcAft>
              <a:buSzPts val="700"/>
              <a:buNone/>
            </a:pPr>
            <a:endParaRPr/>
          </a:p>
        </p:txBody>
      </p:sp>
      <p:sp>
        <p:nvSpPr>
          <p:cNvPr id="1414" name="Google Shape;1414;p35"/>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lnSpc>
                <a:spcPct val="100000"/>
              </a:lnSpc>
              <a:spcBef>
                <a:spcPts val="0"/>
              </a:spcBef>
              <a:spcAft>
                <a:spcPts val="0"/>
              </a:spcAft>
              <a:buClr>
                <a:srgbClr val="000000"/>
              </a:buClr>
              <a:buSzPts val="1100"/>
              <a:buFont typeface="Arial"/>
              <a:buNone/>
            </a:pPr>
            <a:fld id="{00000000-1234-1234-1234-123412341234}" type="slidenum">
              <a:rPr lang="en"/>
              <a:t>37</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419"/>
        <p:cNvGrpSpPr/>
        <p:nvPr/>
      </p:nvGrpSpPr>
      <p:grpSpPr>
        <a:xfrm>
          <a:off x="0" y="0"/>
          <a:ext cx="0" cy="0"/>
          <a:chOff x="0" y="0"/>
          <a:chExt cx="0" cy="0"/>
        </a:xfrm>
      </p:grpSpPr>
      <p:sp>
        <p:nvSpPr>
          <p:cNvPr id="1420" name="Google Shape;1420;p36"/>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p>
            <a:pPr marL="0" lvl="0" indent="0" algn="l" rtl="0">
              <a:lnSpc>
                <a:spcPct val="100000"/>
              </a:lnSpc>
              <a:spcBef>
                <a:spcPts val="0"/>
              </a:spcBef>
              <a:spcAft>
                <a:spcPts val="0"/>
              </a:spcAft>
              <a:buSzPts val="700"/>
              <a:buNone/>
            </a:pPr>
            <a:endParaRPr/>
          </a:p>
        </p:txBody>
      </p:sp>
      <p:sp>
        <p:nvSpPr>
          <p:cNvPr id="1421" name="Google Shape;1421;p36"/>
          <p:cNvSpPr txBox="1">
            <a:spLocks noGrp="1"/>
          </p:cNvSpPr>
          <p:nvPr>
            <p:ph type="title"/>
          </p:nvPr>
        </p:nvSpPr>
        <p:spPr>
          <a:xfrm>
            <a:off x="-101100" y="4387000"/>
            <a:ext cx="9251400" cy="482100"/>
          </a:xfrm>
          <a:prstGeom prst="rect">
            <a:avLst/>
          </a:prstGeom>
          <a:noFill/>
          <a:ln>
            <a:noFill/>
          </a:ln>
        </p:spPr>
        <p:txBody>
          <a:bodyPr spcFirstLastPara="1" wrap="square" lIns="457200" tIns="9125" rIns="914400" bIns="0" anchor="t" anchorCtr="0">
            <a:noAutofit/>
          </a:bodyPr>
          <a:lstStyle/>
          <a:p>
            <a:pPr marL="0" lvl="0" indent="0" algn="r" rtl="0">
              <a:lnSpc>
                <a:spcPct val="100000"/>
              </a:lnSpc>
              <a:spcBef>
                <a:spcPts val="0"/>
              </a:spcBef>
              <a:spcAft>
                <a:spcPts val="0"/>
              </a:spcAft>
              <a:buSzPts val="1800"/>
              <a:buNone/>
            </a:pPr>
            <a:r>
              <a:rPr lang="en"/>
              <a:t>Where’s the CSS?</a:t>
            </a:r>
            <a:endParaRPr/>
          </a:p>
        </p:txBody>
      </p:sp>
      <p:sp>
        <p:nvSpPr>
          <p:cNvPr id="1422" name="Google Shape;1422;p36"/>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lnSpc>
                <a:spcPct val="100000"/>
              </a:lnSpc>
              <a:spcBef>
                <a:spcPts val="0"/>
              </a:spcBef>
              <a:spcAft>
                <a:spcPts val="0"/>
              </a:spcAft>
              <a:buClr>
                <a:srgbClr val="000000"/>
              </a:buClr>
              <a:buSzPts val="1100"/>
              <a:buFont typeface="Arial"/>
              <a:buNone/>
            </a:pPr>
            <a:fld id="{00000000-1234-1234-1234-123412341234}" type="slidenum">
              <a:rPr lang="en"/>
              <a:t>38</a:t>
            </a:fld>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427"/>
        <p:cNvGrpSpPr/>
        <p:nvPr/>
      </p:nvGrpSpPr>
      <p:grpSpPr>
        <a:xfrm>
          <a:off x="0" y="0"/>
          <a:ext cx="0" cy="0"/>
          <a:chOff x="0" y="0"/>
          <a:chExt cx="0" cy="0"/>
        </a:xfrm>
      </p:grpSpPr>
      <p:sp>
        <p:nvSpPr>
          <p:cNvPr id="1428" name="Google Shape;1428;p3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p>
            <a:pPr marL="0" lvl="0" indent="0" algn="l" rtl="0">
              <a:lnSpc>
                <a:spcPct val="100000"/>
              </a:lnSpc>
              <a:spcBef>
                <a:spcPts val="0"/>
              </a:spcBef>
              <a:spcAft>
                <a:spcPts val="0"/>
              </a:spcAft>
              <a:buSzPts val="2400"/>
              <a:buNone/>
            </a:pPr>
            <a:r>
              <a:rPr lang="en">
                <a:solidFill>
                  <a:schemeClr val="dk1"/>
                </a:solidFill>
              </a:rPr>
              <a:t>Partner Activity: </a:t>
            </a:r>
            <a:r>
              <a:rPr lang="en">
                <a:latin typeface="Roboto Light"/>
                <a:ea typeface="Roboto Light"/>
                <a:cs typeface="Roboto Light"/>
                <a:sym typeface="Roboto Light"/>
              </a:rPr>
              <a:t>Where’s the CSS?</a:t>
            </a:r>
            <a:endParaRPr>
              <a:latin typeface="Roboto Light"/>
              <a:ea typeface="Roboto Light"/>
              <a:cs typeface="Roboto Light"/>
              <a:sym typeface="Roboto Light"/>
            </a:endParaRPr>
          </a:p>
        </p:txBody>
      </p:sp>
      <p:sp>
        <p:nvSpPr>
          <p:cNvPr id="1429" name="Google Shape;1429;p3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p>
            <a:pPr marL="0" lvl="0" indent="0" algn="l" rtl="0">
              <a:lnSpc>
                <a:spcPct val="100000"/>
              </a:lnSpc>
              <a:spcBef>
                <a:spcPts val="0"/>
              </a:spcBef>
              <a:spcAft>
                <a:spcPts val="0"/>
              </a:spcAft>
              <a:buSzPts val="1800"/>
              <a:buNone/>
            </a:pPr>
            <a:r>
              <a:rPr lang="en"/>
              <a:t>With those sitting nearest to you, take a close look at the Bootstrap-powered HTML document I just sent you. </a:t>
            </a:r>
            <a:endParaRPr/>
          </a:p>
          <a:p>
            <a:pPr marL="0" lvl="0" indent="0" algn="l" rtl="0">
              <a:lnSpc>
                <a:spcPct val="100000"/>
              </a:lnSpc>
              <a:spcBef>
                <a:spcPts val="0"/>
              </a:spcBef>
              <a:spcAft>
                <a:spcPts val="0"/>
              </a:spcAft>
              <a:buSzPts val="1800"/>
              <a:buNone/>
            </a:pPr>
            <a:endParaRPr/>
          </a:p>
          <a:p>
            <a:pPr marL="0" lvl="0" indent="0" algn="l" rtl="0">
              <a:lnSpc>
                <a:spcPct val="100000"/>
              </a:lnSpc>
              <a:spcBef>
                <a:spcPts val="0"/>
              </a:spcBef>
              <a:spcAft>
                <a:spcPts val="0"/>
              </a:spcAft>
              <a:buSzPts val="1800"/>
              <a:buNone/>
            </a:pPr>
            <a:r>
              <a:rPr lang="en"/>
              <a:t>Be prepared to answer the following two questions:</a:t>
            </a:r>
            <a:endParaRPr/>
          </a:p>
          <a:p>
            <a:pPr marL="0" lvl="0" indent="0" algn="l" rtl="0">
              <a:lnSpc>
                <a:spcPct val="100000"/>
              </a:lnSpc>
              <a:spcBef>
                <a:spcPts val="0"/>
              </a:spcBef>
              <a:spcAft>
                <a:spcPts val="0"/>
              </a:spcAft>
              <a:buSzPts val="1800"/>
              <a:buNone/>
            </a:pPr>
            <a:endParaRPr/>
          </a:p>
          <a:p>
            <a:pPr marL="0" lvl="0" indent="0" algn="l" rtl="0">
              <a:lnSpc>
                <a:spcPct val="100000"/>
              </a:lnSpc>
              <a:spcBef>
                <a:spcPts val="0"/>
              </a:spcBef>
              <a:spcAft>
                <a:spcPts val="0"/>
              </a:spcAft>
              <a:buSzPts val="1800"/>
              <a:buNone/>
            </a:pPr>
            <a:endParaRPr/>
          </a:p>
          <a:p>
            <a:pPr marL="0" lvl="0" indent="0" algn="l" rtl="0">
              <a:lnSpc>
                <a:spcPct val="100000"/>
              </a:lnSpc>
              <a:spcBef>
                <a:spcPts val="0"/>
              </a:spcBef>
              <a:spcAft>
                <a:spcPts val="0"/>
              </a:spcAft>
              <a:buSzPts val="1800"/>
              <a:buNone/>
            </a:pPr>
            <a:endParaRPr/>
          </a:p>
          <a:p>
            <a:pPr marL="0" lvl="0" indent="0" algn="l" rtl="0">
              <a:lnSpc>
                <a:spcPct val="100000"/>
              </a:lnSpc>
              <a:spcBef>
                <a:spcPts val="0"/>
              </a:spcBef>
              <a:spcAft>
                <a:spcPts val="0"/>
              </a:spcAft>
              <a:buSzPts val="1800"/>
              <a:buNone/>
            </a:pPr>
            <a:endParaRPr/>
          </a:p>
          <a:p>
            <a:pPr marL="0" lvl="0" indent="0" algn="l" rtl="0">
              <a:lnSpc>
                <a:spcPct val="100000"/>
              </a:lnSpc>
              <a:spcBef>
                <a:spcPts val="0"/>
              </a:spcBef>
              <a:spcAft>
                <a:spcPts val="0"/>
              </a:spcAft>
              <a:buSzPts val="1800"/>
              <a:buNone/>
            </a:pPr>
            <a:endParaRPr/>
          </a:p>
          <a:p>
            <a:pPr marL="0" lvl="0" indent="0" algn="l" rtl="0">
              <a:lnSpc>
                <a:spcPct val="100000"/>
              </a:lnSpc>
              <a:spcBef>
                <a:spcPts val="0"/>
              </a:spcBef>
              <a:spcAft>
                <a:spcPts val="0"/>
              </a:spcAft>
              <a:buSzPts val="1800"/>
              <a:buNone/>
            </a:pPr>
            <a:endParaRPr/>
          </a:p>
          <a:p>
            <a:pPr marL="0" lvl="0" indent="0" algn="l" rtl="0">
              <a:lnSpc>
                <a:spcPct val="100000"/>
              </a:lnSpc>
              <a:spcBef>
                <a:spcPts val="0"/>
              </a:spcBef>
              <a:spcAft>
                <a:spcPts val="0"/>
              </a:spcAft>
              <a:buSzPts val="1800"/>
              <a:buNone/>
            </a:pPr>
            <a:endParaRPr/>
          </a:p>
          <a:p>
            <a:pPr marL="0" lvl="0" indent="0" algn="l" rtl="0">
              <a:lnSpc>
                <a:spcPct val="100000"/>
              </a:lnSpc>
              <a:spcBef>
                <a:spcPts val="0"/>
              </a:spcBef>
              <a:spcAft>
                <a:spcPts val="0"/>
              </a:spcAft>
              <a:buSzPts val="1800"/>
              <a:buNone/>
            </a:pPr>
            <a:r>
              <a:rPr lang="en" b="1"/>
              <a:t>HINT: </a:t>
            </a:r>
            <a:r>
              <a:rPr lang="en"/>
              <a:t>Think about how Google Fonts work.</a:t>
            </a:r>
            <a:endParaRPr/>
          </a:p>
        </p:txBody>
      </p:sp>
      <p:sp>
        <p:nvSpPr>
          <p:cNvPr id="1430" name="Google Shape;1430;p37"/>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noAutofit/>
          </a:bodyPr>
          <a:lstStyle/>
          <a:p>
            <a:pPr marL="0" lvl="0" indent="0" algn="r" rtl="0">
              <a:lnSpc>
                <a:spcPct val="100000"/>
              </a:lnSpc>
              <a:spcBef>
                <a:spcPts val="0"/>
              </a:spcBef>
              <a:spcAft>
                <a:spcPts val="0"/>
              </a:spcAft>
              <a:buSzPts val="1000"/>
              <a:buNone/>
            </a:pPr>
            <a:r>
              <a:rPr lang="en" b="1">
                <a:solidFill>
                  <a:schemeClr val="dk1"/>
                </a:solidFill>
              </a:rPr>
              <a:t>Suggested Time:</a:t>
            </a:r>
            <a:r>
              <a:rPr lang="en">
                <a:solidFill>
                  <a:schemeClr val="dk1"/>
                </a:solidFill>
              </a:rPr>
              <a:t> 5 minutes</a:t>
            </a:r>
            <a:endParaRPr/>
          </a:p>
        </p:txBody>
      </p:sp>
      <p:sp>
        <p:nvSpPr>
          <p:cNvPr id="1431" name="Google Shape;1431;p37"/>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p>
            <a:pPr marL="0" lvl="0" indent="0" algn="l" rtl="0">
              <a:lnSpc>
                <a:spcPct val="100000"/>
              </a:lnSpc>
              <a:spcBef>
                <a:spcPts val="0"/>
              </a:spcBef>
              <a:spcAft>
                <a:spcPts val="0"/>
              </a:spcAft>
              <a:buSzPts val="700"/>
              <a:buNone/>
            </a:pPr>
            <a:endParaRPr/>
          </a:p>
        </p:txBody>
      </p:sp>
      <p:sp>
        <p:nvSpPr>
          <p:cNvPr id="1432" name="Google Shape;1432;p37"/>
          <p:cNvSpPr/>
          <p:nvPr/>
        </p:nvSpPr>
        <p:spPr>
          <a:xfrm>
            <a:off x="1352550" y="19884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433" name="Google Shape;1433;p37"/>
          <p:cNvGrpSpPr/>
          <p:nvPr/>
        </p:nvGrpSpPr>
        <p:grpSpPr>
          <a:xfrm>
            <a:off x="457200" y="1988413"/>
            <a:ext cx="776889" cy="621300"/>
            <a:chOff x="457200" y="1378813"/>
            <a:chExt cx="776889" cy="621300"/>
          </a:xfrm>
        </p:grpSpPr>
        <p:sp>
          <p:nvSpPr>
            <p:cNvPr id="1434" name="Google Shape;1434;p37"/>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0"/>
                <a:buFont typeface="Arial"/>
                <a:buNone/>
              </a:pPr>
              <a:r>
                <a:rPr lang="en" sz="3000" b="0" i="0" u="none" strike="noStrike" cap="none">
                  <a:solidFill>
                    <a:srgbClr val="000000"/>
                  </a:solidFill>
                  <a:latin typeface="Roboto Thin"/>
                  <a:ea typeface="Roboto Thin"/>
                  <a:cs typeface="Roboto Thin"/>
                  <a:sym typeface="Roboto Thin"/>
                </a:rPr>
                <a:t>01</a:t>
              </a:r>
              <a:endParaRPr sz="3000" b="0" i="0" u="none" strike="noStrike" cap="none">
                <a:solidFill>
                  <a:srgbClr val="000000"/>
                </a:solidFill>
                <a:latin typeface="Roboto Thin"/>
                <a:ea typeface="Roboto Thin"/>
                <a:cs typeface="Roboto Thin"/>
                <a:sym typeface="Roboto Thin"/>
              </a:endParaRPr>
            </a:p>
          </p:txBody>
        </p:sp>
        <p:sp>
          <p:nvSpPr>
            <p:cNvPr id="1435" name="Google Shape;1435;p37"/>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436" name="Google Shape;1436;p37"/>
          <p:cNvGrpSpPr/>
          <p:nvPr/>
        </p:nvGrpSpPr>
        <p:grpSpPr>
          <a:xfrm>
            <a:off x="457200" y="2838325"/>
            <a:ext cx="776889" cy="621300"/>
            <a:chOff x="457200" y="1378813"/>
            <a:chExt cx="776889" cy="621300"/>
          </a:xfrm>
        </p:grpSpPr>
        <p:sp>
          <p:nvSpPr>
            <p:cNvPr id="1437" name="Google Shape;1437;p37"/>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0"/>
                <a:buFont typeface="Arial"/>
                <a:buNone/>
              </a:pPr>
              <a:r>
                <a:rPr lang="en" sz="3000" b="0" i="0" u="none" strike="noStrike" cap="none">
                  <a:solidFill>
                    <a:srgbClr val="000000"/>
                  </a:solidFill>
                  <a:latin typeface="Roboto Thin"/>
                  <a:ea typeface="Roboto Thin"/>
                  <a:cs typeface="Roboto Thin"/>
                  <a:sym typeface="Roboto Thin"/>
                </a:rPr>
                <a:t>02</a:t>
              </a:r>
              <a:endParaRPr sz="3000" b="0" i="0" u="none" strike="noStrike" cap="none">
                <a:solidFill>
                  <a:srgbClr val="000000"/>
                </a:solidFill>
                <a:latin typeface="Roboto Thin"/>
                <a:ea typeface="Roboto Thin"/>
                <a:cs typeface="Roboto Thin"/>
                <a:sym typeface="Roboto Thin"/>
              </a:endParaRPr>
            </a:p>
          </p:txBody>
        </p:sp>
        <p:sp>
          <p:nvSpPr>
            <p:cNvPr id="1438" name="Google Shape;1438;p37"/>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439" name="Google Shape;1439;p37"/>
          <p:cNvSpPr txBox="1">
            <a:spLocks noGrp="1"/>
          </p:cNvSpPr>
          <p:nvPr>
            <p:ph type="subTitle" idx="1"/>
          </p:nvPr>
        </p:nvSpPr>
        <p:spPr>
          <a:xfrm>
            <a:off x="-12300" y="2007600"/>
            <a:ext cx="8401800" cy="606900"/>
          </a:xfrm>
          <a:prstGeom prst="rect">
            <a:avLst/>
          </a:prstGeom>
          <a:noFill/>
          <a:ln>
            <a:noFill/>
          </a:ln>
        </p:spPr>
        <p:txBody>
          <a:bodyPr spcFirstLastPara="1" wrap="square" lIns="1554475" tIns="0" rIns="457200" bIns="0" anchor="ctr" anchorCtr="0">
            <a:noAutofit/>
          </a:bodyPr>
          <a:lstStyle/>
          <a:p>
            <a:pPr marL="0" lvl="0" indent="0" algn="l" rtl="0">
              <a:lnSpc>
                <a:spcPct val="100000"/>
              </a:lnSpc>
              <a:spcBef>
                <a:spcPts val="0"/>
              </a:spcBef>
              <a:spcAft>
                <a:spcPts val="0"/>
              </a:spcAft>
              <a:buSzPts val="1800"/>
              <a:buNone/>
            </a:pPr>
            <a:r>
              <a:rPr lang="en">
                <a:latin typeface="Roboto"/>
                <a:ea typeface="Roboto"/>
                <a:cs typeface="Roboto"/>
                <a:sym typeface="Roboto"/>
              </a:rPr>
              <a:t>Where does this HTML document draw its styles from?</a:t>
            </a:r>
            <a:endParaRPr>
              <a:latin typeface="Roboto"/>
              <a:ea typeface="Roboto"/>
              <a:cs typeface="Roboto"/>
              <a:sym typeface="Roboto"/>
            </a:endParaRPr>
          </a:p>
        </p:txBody>
      </p:sp>
      <p:sp>
        <p:nvSpPr>
          <p:cNvPr id="1440" name="Google Shape;1440;p37"/>
          <p:cNvSpPr/>
          <p:nvPr/>
        </p:nvSpPr>
        <p:spPr>
          <a:xfrm>
            <a:off x="1352550" y="28407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1" name="Google Shape;1441;p37"/>
          <p:cNvSpPr txBox="1">
            <a:spLocks noGrp="1"/>
          </p:cNvSpPr>
          <p:nvPr>
            <p:ph type="subTitle" idx="1"/>
          </p:nvPr>
        </p:nvSpPr>
        <p:spPr>
          <a:xfrm>
            <a:off x="-12300" y="2843138"/>
            <a:ext cx="9168600" cy="606900"/>
          </a:xfrm>
          <a:prstGeom prst="rect">
            <a:avLst/>
          </a:prstGeom>
          <a:noFill/>
          <a:ln>
            <a:noFill/>
          </a:ln>
        </p:spPr>
        <p:txBody>
          <a:bodyPr spcFirstLastPara="1" wrap="square" lIns="1554475" tIns="0" rIns="457200" bIns="0" anchor="ctr" anchorCtr="0">
            <a:noAutofit/>
          </a:bodyPr>
          <a:lstStyle/>
          <a:p>
            <a:pPr marL="0" marR="0" lvl="0" indent="0" algn="l" rtl="0">
              <a:lnSpc>
                <a:spcPct val="100000"/>
              </a:lnSpc>
              <a:spcBef>
                <a:spcPts val="0"/>
              </a:spcBef>
              <a:spcAft>
                <a:spcPts val="0"/>
              </a:spcAft>
              <a:buClr>
                <a:srgbClr val="000000"/>
              </a:buClr>
              <a:buSzPts val="1400"/>
              <a:buFont typeface="Roboto"/>
              <a:buNone/>
            </a:pPr>
            <a:r>
              <a:rPr lang="en" sz="1400" b="0" i="0" u="none" strike="noStrike" cap="none">
                <a:solidFill>
                  <a:srgbClr val="000000"/>
                </a:solidFill>
                <a:latin typeface="Roboto"/>
                <a:ea typeface="Roboto"/>
                <a:cs typeface="Roboto"/>
                <a:sym typeface="Roboto"/>
              </a:rPr>
              <a:t>How does our browser know which HTML element to style, and in which way? </a:t>
            </a:r>
            <a:br>
              <a:rPr lang="en" sz="1400" b="0" i="0" u="none" strike="noStrike" cap="none">
                <a:solidFill>
                  <a:srgbClr val="000000"/>
                </a:solidFill>
                <a:latin typeface="Roboto"/>
                <a:ea typeface="Roboto"/>
                <a:cs typeface="Roboto"/>
                <a:sym typeface="Roboto"/>
              </a:rPr>
            </a:br>
            <a:r>
              <a:rPr lang="en" sz="1400" b="0" i="0" u="none" strike="noStrike" cap="none">
                <a:solidFill>
                  <a:srgbClr val="000000"/>
                </a:solidFill>
                <a:latin typeface="Roboto"/>
                <a:ea typeface="Roboto"/>
                <a:cs typeface="Roboto"/>
                <a:sym typeface="Roboto"/>
              </a:rPr>
              <a:t>(e.g., button face or background banner)</a:t>
            </a:r>
            <a:endParaRPr sz="1400" b="0" i="0" u="none" strike="noStrike" cap="none">
              <a:solidFill>
                <a:srgbClr val="000000"/>
              </a:solidFill>
              <a:latin typeface="Roboto"/>
              <a:ea typeface="Roboto"/>
              <a:cs typeface="Roboto"/>
              <a:sym typeface="Roboto"/>
            </a:endParaRPr>
          </a:p>
        </p:txBody>
      </p:sp>
      <p:sp>
        <p:nvSpPr>
          <p:cNvPr id="1442" name="Google Shape;1442;p37"/>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lnSpc>
                <a:spcPct val="100000"/>
              </a:lnSpc>
              <a:spcBef>
                <a:spcPts val="0"/>
              </a:spcBef>
              <a:spcAft>
                <a:spcPts val="0"/>
              </a:spcAft>
              <a:buClr>
                <a:srgbClr val="000000"/>
              </a:buClr>
              <a:buSzPts val="1100"/>
              <a:buFont typeface="Arial"/>
              <a:buNone/>
            </a:pPr>
            <a:fld id="{00000000-1234-1234-1234-123412341234}" type="slidenum">
              <a:rPr lang="en"/>
              <a:t>39</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76"/>
        <p:cNvGrpSpPr/>
        <p:nvPr/>
      </p:nvGrpSpPr>
      <p:grpSpPr>
        <a:xfrm>
          <a:off x="0" y="0"/>
          <a:ext cx="0" cy="0"/>
          <a:chOff x="0" y="0"/>
          <a:chExt cx="0" cy="0"/>
        </a:xfrm>
      </p:grpSpPr>
      <p:sp>
        <p:nvSpPr>
          <p:cNvPr id="1077" name="Google Shape;1077;p4"/>
          <p:cNvSpPr txBox="1">
            <a:spLocks noGrp="1"/>
          </p:cNvSpPr>
          <p:nvPr>
            <p:ph type="title"/>
          </p:nvPr>
        </p:nvSpPr>
        <p:spPr>
          <a:xfrm>
            <a:off x="237100" y="2088475"/>
            <a:ext cx="8595300" cy="7923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600"/>
              <a:buNone/>
            </a:pPr>
            <a:r>
              <a:rPr lang="en">
                <a:latin typeface="Roboto Light"/>
                <a:ea typeface="Roboto Light"/>
                <a:cs typeface="Roboto Light"/>
                <a:sym typeface="Roboto Light"/>
              </a:rPr>
              <a:t>Feedback #1: </a:t>
            </a:r>
            <a:r>
              <a:rPr lang="en" b="1">
                <a:latin typeface="Roboto"/>
                <a:ea typeface="Roboto"/>
                <a:cs typeface="Roboto"/>
                <a:sym typeface="Roboto"/>
              </a:rPr>
              <a:t>The Pace Is Fast!</a:t>
            </a:r>
            <a:endParaRPr b="1">
              <a:latin typeface="Roboto"/>
              <a:ea typeface="Roboto"/>
              <a:cs typeface="Roboto"/>
              <a:sym typeface="Roboto"/>
            </a:endParaRPr>
          </a:p>
        </p:txBody>
      </p:sp>
      <p:sp>
        <p:nvSpPr>
          <p:cNvPr id="1078" name="Google Shape;1078;p4"/>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p>
            <a:pPr marL="0" lvl="0" indent="0" algn="l" rtl="0">
              <a:lnSpc>
                <a:spcPct val="100000"/>
              </a:lnSpc>
              <a:spcBef>
                <a:spcPts val="0"/>
              </a:spcBef>
              <a:spcAft>
                <a:spcPts val="0"/>
              </a:spcAft>
              <a:buSzPts val="700"/>
              <a:buNone/>
            </a:pPr>
            <a:endParaRPr/>
          </a:p>
        </p:txBody>
      </p:sp>
      <p:sp>
        <p:nvSpPr>
          <p:cNvPr id="1079" name="Google Shape;1079;p4"/>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lnSpc>
                <a:spcPct val="100000"/>
              </a:lnSpc>
              <a:spcBef>
                <a:spcPts val="0"/>
              </a:spcBef>
              <a:spcAft>
                <a:spcPts val="0"/>
              </a:spcAft>
              <a:buClr>
                <a:srgbClr val="000000"/>
              </a:buClr>
              <a:buSzPts val="1100"/>
              <a:buFont typeface="Arial"/>
              <a:buNone/>
            </a:pPr>
            <a:fld id="{00000000-1234-1234-1234-123412341234}" type="slidenum">
              <a:rPr lang="en"/>
              <a:t>4</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447"/>
        <p:cNvGrpSpPr/>
        <p:nvPr/>
      </p:nvGrpSpPr>
      <p:grpSpPr>
        <a:xfrm>
          <a:off x="0" y="0"/>
          <a:ext cx="0" cy="0"/>
          <a:chOff x="0" y="0"/>
          <a:chExt cx="0" cy="0"/>
        </a:xfrm>
      </p:grpSpPr>
      <p:sp>
        <p:nvSpPr>
          <p:cNvPr id="1448" name="Google Shape;1448;p38"/>
          <p:cNvSpPr txBox="1">
            <a:spLocks noGrp="1"/>
          </p:cNvSpPr>
          <p:nvPr>
            <p:ph type="subTitle" idx="1"/>
          </p:nvPr>
        </p:nvSpPr>
        <p:spPr>
          <a:xfrm>
            <a:off x="0" y="675975"/>
            <a:ext cx="8984100" cy="4105800"/>
          </a:xfrm>
          <a:prstGeom prst="rect">
            <a:avLst/>
          </a:prstGeom>
          <a:noFill/>
          <a:ln>
            <a:noFill/>
          </a:ln>
        </p:spPr>
        <p:txBody>
          <a:bodyPr spcFirstLastPara="1" wrap="square" lIns="457200" tIns="91425" rIns="457200" bIns="0" anchor="t" anchorCtr="0">
            <a:noAutofit/>
          </a:bodyPr>
          <a:lstStyle/>
          <a:p>
            <a:pPr marL="0" lvl="0" indent="0" algn="l" rtl="0">
              <a:lnSpc>
                <a:spcPct val="100000"/>
              </a:lnSpc>
              <a:spcBef>
                <a:spcPts val="0"/>
              </a:spcBef>
              <a:spcAft>
                <a:spcPts val="0"/>
              </a:spcAft>
              <a:buSzPts val="1800"/>
              <a:buNone/>
            </a:pPr>
            <a:r>
              <a:rPr lang="en"/>
              <a:t>External CSS Link:</a:t>
            </a:r>
            <a:endParaRPr/>
          </a:p>
          <a:p>
            <a:pPr marL="0" lvl="0" indent="0" algn="l" rtl="0">
              <a:lnSpc>
                <a:spcPct val="100000"/>
              </a:lnSpc>
              <a:spcBef>
                <a:spcPts val="0"/>
              </a:spcBef>
              <a:spcAft>
                <a:spcPts val="0"/>
              </a:spcAft>
              <a:buSzPts val="1800"/>
              <a:buNone/>
            </a:pPr>
            <a:endParaRPr/>
          </a:p>
          <a:p>
            <a:pPr marL="0" lvl="0" indent="0" algn="l" rtl="0">
              <a:lnSpc>
                <a:spcPct val="100000"/>
              </a:lnSpc>
              <a:spcBef>
                <a:spcPts val="0"/>
              </a:spcBef>
              <a:spcAft>
                <a:spcPts val="0"/>
              </a:spcAft>
              <a:buSzPts val="1800"/>
              <a:buNone/>
            </a:pPr>
            <a:endParaRPr/>
          </a:p>
          <a:p>
            <a:pPr marL="0" lvl="0" indent="0" algn="l" rtl="0">
              <a:lnSpc>
                <a:spcPct val="100000"/>
              </a:lnSpc>
              <a:spcBef>
                <a:spcPts val="0"/>
              </a:spcBef>
              <a:spcAft>
                <a:spcPts val="0"/>
              </a:spcAft>
              <a:buSzPts val="1800"/>
              <a:buNone/>
            </a:pPr>
            <a:endParaRPr/>
          </a:p>
          <a:p>
            <a:pPr marL="0" lvl="0" indent="0" algn="l" rtl="0">
              <a:lnSpc>
                <a:spcPct val="100000"/>
              </a:lnSpc>
              <a:spcBef>
                <a:spcPts val="0"/>
              </a:spcBef>
              <a:spcAft>
                <a:spcPts val="0"/>
              </a:spcAft>
              <a:buSzPts val="1800"/>
              <a:buNone/>
            </a:pPr>
            <a:endParaRPr/>
          </a:p>
          <a:p>
            <a:pPr marL="0" lvl="0" indent="0" algn="l" rtl="0">
              <a:lnSpc>
                <a:spcPct val="100000"/>
              </a:lnSpc>
              <a:spcBef>
                <a:spcPts val="0"/>
              </a:spcBef>
              <a:spcAft>
                <a:spcPts val="0"/>
              </a:spcAft>
              <a:buSzPts val="1800"/>
              <a:buNone/>
            </a:pPr>
            <a:endParaRPr/>
          </a:p>
          <a:p>
            <a:pPr marL="0" lvl="0" indent="0" algn="l" rtl="0">
              <a:lnSpc>
                <a:spcPct val="100000"/>
              </a:lnSpc>
              <a:spcBef>
                <a:spcPts val="0"/>
              </a:spcBef>
              <a:spcAft>
                <a:spcPts val="0"/>
              </a:spcAft>
              <a:buSzPts val="1800"/>
              <a:buNone/>
            </a:pPr>
            <a:endParaRPr/>
          </a:p>
          <a:p>
            <a:pPr marL="0" lvl="0" indent="0" algn="l" rtl="0">
              <a:lnSpc>
                <a:spcPct val="100000"/>
              </a:lnSpc>
              <a:spcBef>
                <a:spcPts val="0"/>
              </a:spcBef>
              <a:spcAft>
                <a:spcPts val="0"/>
              </a:spcAft>
              <a:buSzPts val="1800"/>
              <a:buNone/>
            </a:pPr>
            <a:endParaRPr/>
          </a:p>
          <a:p>
            <a:pPr marL="0" lvl="0" indent="0" algn="l" rtl="0">
              <a:lnSpc>
                <a:spcPct val="100000"/>
              </a:lnSpc>
              <a:spcBef>
                <a:spcPts val="0"/>
              </a:spcBef>
              <a:spcAft>
                <a:spcPts val="0"/>
              </a:spcAft>
              <a:buSzPts val="1800"/>
              <a:buNone/>
            </a:pPr>
            <a:r>
              <a:rPr lang="en"/>
              <a:t>Predefined CSS Class (e.g., jumbotron):</a:t>
            </a:r>
            <a:endParaRPr/>
          </a:p>
        </p:txBody>
      </p:sp>
      <p:pic>
        <p:nvPicPr>
          <p:cNvPr id="1449" name="Google Shape;1449;p38"/>
          <p:cNvPicPr preferRelativeResize="0"/>
          <p:nvPr/>
        </p:nvPicPr>
        <p:blipFill rotWithShape="1">
          <a:blip r:embed="rId3">
            <a:alphaModFix/>
          </a:blip>
          <a:srcRect/>
          <a:stretch/>
        </p:blipFill>
        <p:spPr>
          <a:xfrm>
            <a:off x="457204" y="1114341"/>
            <a:ext cx="6857999" cy="1702191"/>
          </a:xfrm>
          <a:prstGeom prst="rect">
            <a:avLst/>
          </a:prstGeom>
          <a:noFill/>
          <a:ln>
            <a:noFill/>
          </a:ln>
        </p:spPr>
      </p:pic>
      <p:sp>
        <p:nvSpPr>
          <p:cNvPr id="1450" name="Google Shape;1450;p38"/>
          <p:cNvSpPr txBox="1"/>
          <p:nvPr/>
        </p:nvSpPr>
        <p:spPr>
          <a:xfrm>
            <a:off x="2758438" y="596177"/>
            <a:ext cx="3627000" cy="4557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2400"/>
              <a:buFont typeface="Arial"/>
              <a:buNone/>
            </a:pPr>
            <a:endParaRPr sz="2200" b="1" i="0" u="none" strike="noStrike" cap="none">
              <a:solidFill>
                <a:schemeClr val="dk1"/>
              </a:solidFill>
              <a:latin typeface="Arial"/>
              <a:ea typeface="Arial"/>
              <a:cs typeface="Arial"/>
              <a:sym typeface="Arial"/>
            </a:endParaRPr>
          </a:p>
        </p:txBody>
      </p:sp>
      <p:pic>
        <p:nvPicPr>
          <p:cNvPr id="1451" name="Google Shape;1451;p38"/>
          <p:cNvPicPr preferRelativeResize="0"/>
          <p:nvPr/>
        </p:nvPicPr>
        <p:blipFill rotWithShape="1">
          <a:blip r:embed="rId4">
            <a:alphaModFix/>
          </a:blip>
          <a:srcRect/>
          <a:stretch/>
        </p:blipFill>
        <p:spPr>
          <a:xfrm>
            <a:off x="452800" y="3374328"/>
            <a:ext cx="6866805" cy="1407436"/>
          </a:xfrm>
          <a:prstGeom prst="rect">
            <a:avLst/>
          </a:prstGeom>
          <a:noFill/>
          <a:ln>
            <a:noFill/>
          </a:ln>
        </p:spPr>
      </p:pic>
      <p:sp>
        <p:nvSpPr>
          <p:cNvPr id="1452" name="Google Shape;1452;p3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p>
            <a:pPr marL="0" lvl="0" indent="0" algn="l" rtl="0">
              <a:lnSpc>
                <a:spcPct val="100000"/>
              </a:lnSpc>
              <a:spcBef>
                <a:spcPts val="0"/>
              </a:spcBef>
              <a:spcAft>
                <a:spcPts val="0"/>
              </a:spcAft>
              <a:buSzPts val="2400"/>
              <a:buNone/>
            </a:pPr>
            <a:r>
              <a:rPr lang="en"/>
              <a:t>Powered by Bootstrap</a:t>
            </a:r>
            <a:endParaRPr/>
          </a:p>
        </p:txBody>
      </p:sp>
      <p:sp>
        <p:nvSpPr>
          <p:cNvPr id="1453" name="Google Shape;1453;p3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p>
            <a:pPr marL="0" lvl="0" indent="0" algn="l" rtl="0">
              <a:lnSpc>
                <a:spcPct val="100000"/>
              </a:lnSpc>
              <a:spcBef>
                <a:spcPts val="0"/>
              </a:spcBef>
              <a:spcAft>
                <a:spcPts val="0"/>
              </a:spcAft>
              <a:buSzPts val="700"/>
              <a:buNone/>
            </a:pPr>
            <a:endParaRPr/>
          </a:p>
        </p:txBody>
      </p:sp>
      <p:sp>
        <p:nvSpPr>
          <p:cNvPr id="1454" name="Google Shape;1454;p38"/>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lnSpc>
                <a:spcPct val="100000"/>
              </a:lnSpc>
              <a:spcBef>
                <a:spcPts val="0"/>
              </a:spcBef>
              <a:spcAft>
                <a:spcPts val="0"/>
              </a:spcAft>
              <a:buClr>
                <a:srgbClr val="000000"/>
              </a:buClr>
              <a:buSzPts val="1100"/>
              <a:buFont typeface="Arial"/>
              <a:buNone/>
            </a:pPr>
            <a:fld id="{00000000-1234-1234-1234-123412341234}" type="slidenum">
              <a:rPr lang="en"/>
              <a:t>40</a:t>
            </a:fld>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459"/>
        <p:cNvGrpSpPr/>
        <p:nvPr/>
      </p:nvGrpSpPr>
      <p:grpSpPr>
        <a:xfrm>
          <a:off x="0" y="0"/>
          <a:ext cx="0" cy="0"/>
          <a:chOff x="0" y="0"/>
          <a:chExt cx="0" cy="0"/>
        </a:xfrm>
      </p:grpSpPr>
      <p:pic>
        <p:nvPicPr>
          <p:cNvPr id="1460" name="Google Shape;1460;p39"/>
          <p:cNvPicPr preferRelativeResize="0"/>
          <p:nvPr/>
        </p:nvPicPr>
        <p:blipFill rotWithShape="1">
          <a:blip r:embed="rId3">
            <a:alphaModFix/>
          </a:blip>
          <a:srcRect/>
          <a:stretch/>
        </p:blipFill>
        <p:spPr>
          <a:xfrm>
            <a:off x="164" y="624358"/>
            <a:ext cx="6847114" cy="4201638"/>
          </a:xfrm>
          <a:prstGeom prst="rect">
            <a:avLst/>
          </a:prstGeom>
          <a:noFill/>
          <a:ln>
            <a:noFill/>
          </a:ln>
        </p:spPr>
      </p:pic>
      <p:sp>
        <p:nvSpPr>
          <p:cNvPr id="1461" name="Google Shape;1461;p39"/>
          <p:cNvSpPr txBox="1"/>
          <p:nvPr/>
        </p:nvSpPr>
        <p:spPr>
          <a:xfrm>
            <a:off x="6400800" y="2599550"/>
            <a:ext cx="2268600" cy="352800"/>
          </a:xfrm>
          <a:prstGeom prst="rect">
            <a:avLst/>
          </a:prstGeom>
          <a:solidFill>
            <a:srgbClr val="C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 sz="1800" b="1" i="0" u="none" strike="noStrike" cap="none">
                <a:solidFill>
                  <a:schemeClr val="lt1"/>
                </a:solidFill>
                <a:latin typeface="Arial"/>
                <a:ea typeface="Arial"/>
                <a:cs typeface="Arial"/>
                <a:sym typeface="Arial"/>
              </a:rPr>
              <a:t>class=“jumbotron”</a:t>
            </a:r>
            <a:endParaRPr sz="1400" b="0" i="0" u="none" strike="noStrike" cap="none">
              <a:solidFill>
                <a:srgbClr val="000000"/>
              </a:solidFill>
              <a:latin typeface="Arial"/>
              <a:ea typeface="Arial"/>
              <a:cs typeface="Arial"/>
              <a:sym typeface="Arial"/>
            </a:endParaRPr>
          </a:p>
        </p:txBody>
      </p:sp>
      <p:sp>
        <p:nvSpPr>
          <p:cNvPr id="1462" name="Google Shape;1462;p39"/>
          <p:cNvSpPr/>
          <p:nvPr/>
        </p:nvSpPr>
        <p:spPr>
          <a:xfrm>
            <a:off x="273050" y="1012675"/>
            <a:ext cx="8382000" cy="1992000"/>
          </a:xfrm>
          <a:prstGeom prst="rect">
            <a:avLst/>
          </a:prstGeom>
          <a:noFill/>
          <a:ln w="101600"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463" name="Google Shape;1463;p3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p>
            <a:pPr marL="0" lvl="0" indent="0" algn="l" rtl="0">
              <a:lnSpc>
                <a:spcPct val="100000"/>
              </a:lnSpc>
              <a:spcBef>
                <a:spcPts val="0"/>
              </a:spcBef>
              <a:spcAft>
                <a:spcPts val="0"/>
              </a:spcAft>
              <a:buSzPts val="2400"/>
              <a:buNone/>
            </a:pPr>
            <a:r>
              <a:rPr lang="en"/>
              <a:t>Powered by Bootstrap</a:t>
            </a:r>
            <a:endParaRPr/>
          </a:p>
        </p:txBody>
      </p:sp>
      <p:sp>
        <p:nvSpPr>
          <p:cNvPr id="1464" name="Google Shape;1464;p3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p>
            <a:pPr marL="0" lvl="0" indent="0" algn="l" rtl="0">
              <a:lnSpc>
                <a:spcPct val="100000"/>
              </a:lnSpc>
              <a:spcBef>
                <a:spcPts val="0"/>
              </a:spcBef>
              <a:spcAft>
                <a:spcPts val="0"/>
              </a:spcAft>
              <a:buSzPts val="700"/>
              <a:buNone/>
            </a:pPr>
            <a:endParaRPr/>
          </a:p>
        </p:txBody>
      </p:sp>
      <p:sp>
        <p:nvSpPr>
          <p:cNvPr id="1465" name="Google Shape;1465;p39"/>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lnSpc>
                <a:spcPct val="100000"/>
              </a:lnSpc>
              <a:spcBef>
                <a:spcPts val="0"/>
              </a:spcBef>
              <a:spcAft>
                <a:spcPts val="0"/>
              </a:spcAft>
              <a:buClr>
                <a:srgbClr val="000000"/>
              </a:buClr>
              <a:buSzPts val="1100"/>
              <a:buFont typeface="Arial"/>
              <a:buNone/>
            </a:pPr>
            <a:fld id="{00000000-1234-1234-1234-123412341234}" type="slidenum">
              <a:rPr lang="en"/>
              <a:t>41</a:t>
            </a:fld>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470"/>
        <p:cNvGrpSpPr/>
        <p:nvPr/>
      </p:nvGrpSpPr>
      <p:grpSpPr>
        <a:xfrm>
          <a:off x="0" y="0"/>
          <a:ext cx="0" cy="0"/>
          <a:chOff x="0" y="0"/>
          <a:chExt cx="0" cy="0"/>
        </a:xfrm>
      </p:grpSpPr>
      <p:sp>
        <p:nvSpPr>
          <p:cNvPr id="1471" name="Google Shape;1471;p40"/>
          <p:cNvSpPr txBox="1">
            <a:spLocks noGrp="1"/>
          </p:cNvSpPr>
          <p:nvPr>
            <p:ph type="title"/>
          </p:nvPr>
        </p:nvSpPr>
        <p:spPr>
          <a:xfrm>
            <a:off x="2544050" y="1443075"/>
            <a:ext cx="5770200" cy="25335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a:latin typeface="Roboto Light"/>
                <a:ea typeface="Roboto Light"/>
                <a:cs typeface="Roboto Light"/>
                <a:sym typeface="Roboto Light"/>
              </a:rPr>
              <a:t>Using Bootstrap gives us</a:t>
            </a:r>
            <a:endParaRPr>
              <a:latin typeface="Roboto Light"/>
              <a:ea typeface="Roboto Light"/>
              <a:cs typeface="Roboto Light"/>
              <a:sym typeface="Roboto Light"/>
            </a:endParaRPr>
          </a:p>
          <a:p>
            <a:pPr marL="0" lvl="0" indent="0" algn="l" rtl="0">
              <a:lnSpc>
                <a:spcPct val="100000"/>
              </a:lnSpc>
              <a:spcBef>
                <a:spcPts val="0"/>
              </a:spcBef>
              <a:spcAft>
                <a:spcPts val="0"/>
              </a:spcAft>
              <a:buClr>
                <a:schemeClr val="dk1"/>
              </a:buClr>
              <a:buSzPts val="1100"/>
              <a:buFont typeface="Arial"/>
              <a:buNone/>
            </a:pPr>
            <a:r>
              <a:rPr lang="en" i="1"/>
              <a:t>predefined</a:t>
            </a:r>
            <a:r>
              <a:rPr lang="en">
                <a:latin typeface="Roboto Light"/>
                <a:ea typeface="Roboto Light"/>
                <a:cs typeface="Roboto Light"/>
                <a:sym typeface="Roboto Light"/>
              </a:rPr>
              <a:t> CSS styles.</a:t>
            </a:r>
            <a:endParaRPr>
              <a:latin typeface="Roboto Light"/>
              <a:ea typeface="Roboto Light"/>
              <a:cs typeface="Roboto Light"/>
              <a:sym typeface="Roboto Light"/>
            </a:endParaRPr>
          </a:p>
          <a:p>
            <a:pPr marL="0" lvl="0" indent="0" algn="l" rtl="0">
              <a:lnSpc>
                <a:spcPct val="100000"/>
              </a:lnSpc>
              <a:spcBef>
                <a:spcPts val="0"/>
              </a:spcBef>
              <a:spcAft>
                <a:spcPts val="0"/>
              </a:spcAft>
              <a:buSzPts val="3600"/>
              <a:buNone/>
            </a:pPr>
            <a:endParaRPr>
              <a:latin typeface="Roboto Light"/>
              <a:ea typeface="Roboto Light"/>
              <a:cs typeface="Roboto Light"/>
              <a:sym typeface="Roboto Light"/>
            </a:endParaRPr>
          </a:p>
        </p:txBody>
      </p:sp>
      <p:sp>
        <p:nvSpPr>
          <p:cNvPr id="1472" name="Google Shape;1472;p40"/>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p>
            <a:pPr marL="0" lvl="0" indent="0" algn="l" rtl="0">
              <a:lnSpc>
                <a:spcPct val="100000"/>
              </a:lnSpc>
              <a:spcBef>
                <a:spcPts val="0"/>
              </a:spcBef>
              <a:spcAft>
                <a:spcPts val="0"/>
              </a:spcAft>
              <a:buSzPts val="700"/>
              <a:buNone/>
            </a:pPr>
            <a:endParaRPr/>
          </a:p>
        </p:txBody>
      </p:sp>
      <p:sp>
        <p:nvSpPr>
          <p:cNvPr id="1473" name="Google Shape;1473;p40"/>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lnSpc>
                <a:spcPct val="100000"/>
              </a:lnSpc>
              <a:spcBef>
                <a:spcPts val="0"/>
              </a:spcBef>
              <a:spcAft>
                <a:spcPts val="0"/>
              </a:spcAft>
              <a:buClr>
                <a:srgbClr val="000000"/>
              </a:buClr>
              <a:buSzPts val="1100"/>
              <a:buFont typeface="Arial"/>
              <a:buNone/>
            </a:pPr>
            <a:fld id="{00000000-1234-1234-1234-123412341234}" type="slidenum">
              <a:rPr lang="en"/>
              <a:t>42</a:t>
            </a:fld>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478"/>
        <p:cNvGrpSpPr/>
        <p:nvPr/>
      </p:nvGrpSpPr>
      <p:grpSpPr>
        <a:xfrm>
          <a:off x="0" y="0"/>
          <a:ext cx="0" cy="0"/>
          <a:chOff x="0" y="0"/>
          <a:chExt cx="0" cy="0"/>
        </a:xfrm>
      </p:grpSpPr>
      <p:sp>
        <p:nvSpPr>
          <p:cNvPr id="1479" name="Google Shape;1479;p4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p>
            <a:pPr marL="0" lvl="0" indent="0" algn="l" rtl="0">
              <a:lnSpc>
                <a:spcPct val="100000"/>
              </a:lnSpc>
              <a:spcBef>
                <a:spcPts val="0"/>
              </a:spcBef>
              <a:spcAft>
                <a:spcPts val="0"/>
              </a:spcAft>
              <a:buSzPts val="2400"/>
              <a:buNone/>
            </a:pPr>
            <a:r>
              <a:rPr lang="en">
                <a:solidFill>
                  <a:schemeClr val="dk1"/>
                </a:solidFill>
              </a:rPr>
              <a:t>Partner Activity: </a:t>
            </a:r>
            <a:r>
              <a:rPr lang="en">
                <a:latin typeface="Roboto Light"/>
                <a:ea typeface="Roboto Light"/>
                <a:cs typeface="Roboto Light"/>
                <a:sym typeface="Roboto Light"/>
              </a:rPr>
              <a:t>Predefined CSS</a:t>
            </a:r>
            <a:endParaRPr>
              <a:latin typeface="Roboto Light"/>
              <a:ea typeface="Roboto Light"/>
              <a:cs typeface="Roboto Light"/>
              <a:sym typeface="Roboto Light"/>
            </a:endParaRPr>
          </a:p>
        </p:txBody>
      </p:sp>
      <p:sp>
        <p:nvSpPr>
          <p:cNvPr id="1480" name="Google Shape;1480;p41"/>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noAutofit/>
          </a:bodyPr>
          <a:lstStyle/>
          <a:p>
            <a:pPr marL="0" lvl="0" indent="0" algn="r" rtl="0">
              <a:lnSpc>
                <a:spcPct val="100000"/>
              </a:lnSpc>
              <a:spcBef>
                <a:spcPts val="0"/>
              </a:spcBef>
              <a:spcAft>
                <a:spcPts val="0"/>
              </a:spcAft>
              <a:buClr>
                <a:schemeClr val="dk1"/>
              </a:buClr>
              <a:buSzPts val="1100"/>
              <a:buFont typeface="Arial"/>
              <a:buNone/>
            </a:pPr>
            <a:r>
              <a:rPr lang="en" b="1">
                <a:solidFill>
                  <a:schemeClr val="dk1"/>
                </a:solidFill>
              </a:rPr>
              <a:t>Suggested Time:</a:t>
            </a:r>
            <a:r>
              <a:rPr lang="en">
                <a:solidFill>
                  <a:schemeClr val="dk1"/>
                </a:solidFill>
              </a:rPr>
              <a:t> 5 minutes</a:t>
            </a:r>
            <a:endParaRPr>
              <a:solidFill>
                <a:schemeClr val="dk1"/>
              </a:solidFill>
            </a:endParaRPr>
          </a:p>
          <a:p>
            <a:pPr marL="0" lvl="0" indent="0" algn="r" rtl="0">
              <a:lnSpc>
                <a:spcPct val="100000"/>
              </a:lnSpc>
              <a:spcBef>
                <a:spcPts val="0"/>
              </a:spcBef>
              <a:spcAft>
                <a:spcPts val="0"/>
              </a:spcAft>
              <a:buSzPts val="1000"/>
              <a:buNone/>
            </a:pPr>
            <a:endParaRPr/>
          </a:p>
        </p:txBody>
      </p:sp>
      <p:sp>
        <p:nvSpPr>
          <p:cNvPr id="1481" name="Google Shape;1481;p41"/>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p>
            <a:pPr marL="0" lvl="0" indent="0" algn="l" rtl="0">
              <a:lnSpc>
                <a:spcPct val="100000"/>
              </a:lnSpc>
              <a:spcBef>
                <a:spcPts val="0"/>
              </a:spcBef>
              <a:spcAft>
                <a:spcPts val="0"/>
              </a:spcAft>
              <a:buSzPts val="700"/>
              <a:buNone/>
            </a:pPr>
            <a:endParaRPr/>
          </a:p>
        </p:txBody>
      </p:sp>
      <p:sp>
        <p:nvSpPr>
          <p:cNvPr id="1482" name="Google Shape;1482;p41"/>
          <p:cNvSpPr/>
          <p:nvPr/>
        </p:nvSpPr>
        <p:spPr>
          <a:xfrm>
            <a:off x="1352550" y="9216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3" name="Google Shape;1483;p41"/>
          <p:cNvSpPr txBox="1">
            <a:spLocks noGrp="1"/>
          </p:cNvSpPr>
          <p:nvPr>
            <p:ph type="subTitle" idx="1"/>
          </p:nvPr>
        </p:nvSpPr>
        <p:spPr>
          <a:xfrm>
            <a:off x="12225" y="940800"/>
            <a:ext cx="9144000" cy="606900"/>
          </a:xfrm>
          <a:prstGeom prst="rect">
            <a:avLst/>
          </a:prstGeom>
          <a:noFill/>
          <a:ln>
            <a:noFill/>
          </a:ln>
        </p:spPr>
        <p:txBody>
          <a:bodyPr spcFirstLastPara="1" wrap="square" lIns="1554475" tIns="0" rIns="457200" bIns="0" anchor="ctr" anchorCtr="0">
            <a:noAutofit/>
          </a:bodyPr>
          <a:lstStyle/>
          <a:p>
            <a:pPr marL="0" lvl="0" indent="0" algn="l" rtl="0">
              <a:lnSpc>
                <a:spcPct val="100000"/>
              </a:lnSpc>
              <a:spcBef>
                <a:spcPts val="0"/>
              </a:spcBef>
              <a:spcAft>
                <a:spcPts val="0"/>
              </a:spcAft>
              <a:buSzPts val="1800"/>
              <a:buNone/>
            </a:pPr>
            <a:r>
              <a:rPr lang="en">
                <a:latin typeface="Roboto"/>
                <a:ea typeface="Roboto"/>
                <a:cs typeface="Roboto"/>
                <a:sym typeface="Roboto"/>
              </a:rPr>
              <a:t>Turn to the person next to you and celebrate!</a:t>
            </a:r>
            <a:endParaRPr>
              <a:latin typeface="Roboto"/>
              <a:ea typeface="Roboto"/>
              <a:cs typeface="Roboto"/>
              <a:sym typeface="Roboto"/>
            </a:endParaRPr>
          </a:p>
        </p:txBody>
      </p:sp>
      <p:sp>
        <p:nvSpPr>
          <p:cNvPr id="1484" name="Google Shape;1484;p41"/>
          <p:cNvSpPr/>
          <p:nvPr/>
        </p:nvSpPr>
        <p:spPr>
          <a:xfrm>
            <a:off x="1352550" y="17739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5" name="Google Shape;1485;p41"/>
          <p:cNvSpPr/>
          <p:nvPr/>
        </p:nvSpPr>
        <p:spPr>
          <a:xfrm>
            <a:off x="1352550" y="26166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6" name="Google Shape;1486;p41"/>
          <p:cNvSpPr txBox="1">
            <a:spLocks noGrp="1"/>
          </p:cNvSpPr>
          <p:nvPr>
            <p:ph type="subTitle" idx="1"/>
          </p:nvPr>
        </p:nvSpPr>
        <p:spPr>
          <a:xfrm>
            <a:off x="-12225" y="1776350"/>
            <a:ext cx="9168600" cy="606900"/>
          </a:xfrm>
          <a:prstGeom prst="rect">
            <a:avLst/>
          </a:prstGeom>
          <a:noFill/>
          <a:ln>
            <a:noFill/>
          </a:ln>
        </p:spPr>
        <p:txBody>
          <a:bodyPr spcFirstLastPara="1" wrap="square" lIns="1554475" tIns="0" rIns="457200" bIns="0" anchor="ctr" anchorCtr="0">
            <a:noAutofit/>
          </a:bodyPr>
          <a:lstStyle/>
          <a:p>
            <a:pPr marL="0" marR="0" lvl="0" indent="0" algn="l" rtl="0">
              <a:lnSpc>
                <a:spcPct val="100000"/>
              </a:lnSpc>
              <a:spcBef>
                <a:spcPts val="0"/>
              </a:spcBef>
              <a:spcAft>
                <a:spcPts val="0"/>
              </a:spcAft>
              <a:buClr>
                <a:srgbClr val="000000"/>
              </a:buClr>
              <a:buSzPts val="1400"/>
              <a:buFont typeface="Roboto"/>
              <a:buNone/>
            </a:pPr>
            <a:r>
              <a:rPr lang="en" sz="1400" b="0" i="0" u="none" strike="noStrike" cap="none">
                <a:solidFill>
                  <a:srgbClr val="000000"/>
                </a:solidFill>
                <a:latin typeface="Roboto"/>
                <a:ea typeface="Roboto"/>
                <a:cs typeface="Roboto"/>
                <a:sym typeface="Roboto"/>
              </a:rPr>
              <a:t>Then discuss the concept of Bootstrap to confirm that you both understand why </a:t>
            </a:r>
            <a:endParaRPr sz="1400" b="0" i="0" u="none" strike="noStrike" cap="none">
              <a:solidFill>
                <a:srgbClr val="000000"/>
              </a:solidFill>
              <a:latin typeface="Roboto"/>
              <a:ea typeface="Roboto"/>
              <a:cs typeface="Roboto"/>
              <a:sym typeface="Roboto"/>
            </a:endParaRPr>
          </a:p>
          <a:p>
            <a:pPr marL="0" marR="0" lvl="0" indent="0" algn="l" rtl="0">
              <a:lnSpc>
                <a:spcPct val="100000"/>
              </a:lnSpc>
              <a:spcBef>
                <a:spcPts val="0"/>
              </a:spcBef>
              <a:spcAft>
                <a:spcPts val="0"/>
              </a:spcAft>
              <a:buClr>
                <a:srgbClr val="000000"/>
              </a:buClr>
              <a:buSzPts val="1400"/>
              <a:buFont typeface="Roboto"/>
              <a:buNone/>
            </a:pPr>
            <a:r>
              <a:rPr lang="en" sz="1400" b="0" i="0" u="none" strike="noStrike" cap="none">
                <a:solidFill>
                  <a:srgbClr val="000000"/>
                </a:solidFill>
                <a:latin typeface="Roboto"/>
                <a:ea typeface="Roboto"/>
                <a:cs typeface="Roboto"/>
                <a:sym typeface="Roboto"/>
              </a:rPr>
              <a:t>you are celebrating.  </a:t>
            </a:r>
            <a:endParaRPr sz="1400" b="0" i="0" u="none" strike="noStrike" cap="none">
              <a:solidFill>
                <a:srgbClr val="000000"/>
              </a:solidFill>
              <a:latin typeface="Roboto"/>
              <a:ea typeface="Roboto"/>
              <a:cs typeface="Roboto"/>
              <a:sym typeface="Roboto"/>
            </a:endParaRPr>
          </a:p>
        </p:txBody>
      </p:sp>
      <p:sp>
        <p:nvSpPr>
          <p:cNvPr id="1487" name="Google Shape;1487;p41"/>
          <p:cNvSpPr txBox="1">
            <a:spLocks noGrp="1"/>
          </p:cNvSpPr>
          <p:nvPr>
            <p:ph type="subTitle" idx="4"/>
          </p:nvPr>
        </p:nvSpPr>
        <p:spPr>
          <a:xfrm>
            <a:off x="0" y="2619075"/>
            <a:ext cx="9168600" cy="606900"/>
          </a:xfrm>
          <a:prstGeom prst="rect">
            <a:avLst/>
          </a:prstGeom>
          <a:noFill/>
          <a:ln>
            <a:noFill/>
          </a:ln>
        </p:spPr>
        <p:txBody>
          <a:bodyPr spcFirstLastPara="1" wrap="square" lIns="1554475" tIns="0" rIns="457200" bIns="0" anchor="ctr"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1" i="0" u="none" strike="noStrike" cap="none">
                <a:solidFill>
                  <a:srgbClr val="000000"/>
                </a:solidFill>
                <a:latin typeface="Roboto"/>
                <a:ea typeface="Roboto"/>
                <a:cs typeface="Roboto"/>
                <a:sym typeface="Roboto"/>
              </a:rPr>
              <a:t>HINT: </a:t>
            </a:r>
            <a:r>
              <a:rPr lang="en" sz="1000" b="0" i="0" u="none" strike="noStrike" cap="none">
                <a:solidFill>
                  <a:srgbClr val="000000"/>
                </a:solidFill>
                <a:latin typeface="Roboto"/>
                <a:ea typeface="Roboto"/>
                <a:cs typeface="Roboto"/>
                <a:sym typeface="Roboto"/>
              </a:rPr>
              <a:t>You should be explaining why Bootstrap’s predefined CSS a big deal.</a:t>
            </a:r>
            <a:endParaRPr sz="1000" b="0" i="0" u="none" strike="noStrike" cap="none">
              <a:solidFill>
                <a:srgbClr val="000000"/>
              </a:solidFill>
              <a:latin typeface="Roboto"/>
              <a:ea typeface="Roboto"/>
              <a:cs typeface="Roboto"/>
              <a:sym typeface="Roboto"/>
            </a:endParaRPr>
          </a:p>
        </p:txBody>
      </p:sp>
      <p:pic>
        <p:nvPicPr>
          <p:cNvPr id="1488" name="Google Shape;1488;p41"/>
          <p:cNvPicPr preferRelativeResize="0"/>
          <p:nvPr/>
        </p:nvPicPr>
        <p:blipFill rotWithShape="1">
          <a:blip r:embed="rId3">
            <a:alphaModFix/>
          </a:blip>
          <a:srcRect t="227" b="237"/>
          <a:stretch/>
        </p:blipFill>
        <p:spPr>
          <a:xfrm>
            <a:off x="429768" y="945611"/>
            <a:ext cx="785566" cy="606900"/>
          </a:xfrm>
          <a:prstGeom prst="rect">
            <a:avLst/>
          </a:prstGeom>
          <a:noFill/>
          <a:ln>
            <a:noFill/>
          </a:ln>
        </p:spPr>
      </p:pic>
      <p:pic>
        <p:nvPicPr>
          <p:cNvPr id="1489" name="Google Shape;1489;p41"/>
          <p:cNvPicPr preferRelativeResize="0"/>
          <p:nvPr/>
        </p:nvPicPr>
        <p:blipFill rotWithShape="1">
          <a:blip r:embed="rId3">
            <a:alphaModFix/>
          </a:blip>
          <a:srcRect t="227" b="237"/>
          <a:stretch/>
        </p:blipFill>
        <p:spPr>
          <a:xfrm>
            <a:off x="429768" y="1769898"/>
            <a:ext cx="785566" cy="606900"/>
          </a:xfrm>
          <a:prstGeom prst="rect">
            <a:avLst/>
          </a:prstGeom>
          <a:noFill/>
          <a:ln>
            <a:noFill/>
          </a:ln>
        </p:spPr>
      </p:pic>
      <p:pic>
        <p:nvPicPr>
          <p:cNvPr id="1490" name="Google Shape;1490;p41"/>
          <p:cNvPicPr preferRelativeResize="0"/>
          <p:nvPr/>
        </p:nvPicPr>
        <p:blipFill rotWithShape="1">
          <a:blip r:embed="rId4">
            <a:alphaModFix/>
          </a:blip>
          <a:srcRect t="1830" b="1830"/>
          <a:stretch/>
        </p:blipFill>
        <p:spPr>
          <a:xfrm>
            <a:off x="429768" y="2625061"/>
            <a:ext cx="785567" cy="606900"/>
          </a:xfrm>
          <a:prstGeom prst="rect">
            <a:avLst/>
          </a:prstGeom>
          <a:noFill/>
          <a:ln>
            <a:noFill/>
          </a:ln>
        </p:spPr>
      </p:pic>
      <p:sp>
        <p:nvSpPr>
          <p:cNvPr id="1491" name="Google Shape;1491;p41"/>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lnSpc>
                <a:spcPct val="100000"/>
              </a:lnSpc>
              <a:spcBef>
                <a:spcPts val="0"/>
              </a:spcBef>
              <a:spcAft>
                <a:spcPts val="0"/>
              </a:spcAft>
              <a:buClr>
                <a:srgbClr val="000000"/>
              </a:buClr>
              <a:buSzPts val="1100"/>
              <a:buFont typeface="Arial"/>
              <a:buNone/>
            </a:pPr>
            <a:fld id="{00000000-1234-1234-1234-123412341234}" type="slidenum">
              <a:rPr lang="en"/>
              <a:t>43</a:t>
            </a:fld>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496"/>
        <p:cNvGrpSpPr/>
        <p:nvPr/>
      </p:nvGrpSpPr>
      <p:grpSpPr>
        <a:xfrm>
          <a:off x="0" y="0"/>
          <a:ext cx="0" cy="0"/>
          <a:chOff x="0" y="0"/>
          <a:chExt cx="0" cy="0"/>
        </a:xfrm>
      </p:grpSpPr>
      <p:sp>
        <p:nvSpPr>
          <p:cNvPr id="1497" name="Google Shape;1497;p42"/>
          <p:cNvSpPr txBox="1">
            <a:spLocks noGrp="1"/>
          </p:cNvSpPr>
          <p:nvPr>
            <p:ph type="title"/>
          </p:nvPr>
        </p:nvSpPr>
        <p:spPr>
          <a:xfrm>
            <a:off x="274325" y="2088475"/>
            <a:ext cx="8595300" cy="7923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600"/>
              <a:buNone/>
            </a:pPr>
            <a:r>
              <a:rPr lang="en"/>
              <a:t>What Is Bootstrap?</a:t>
            </a:r>
            <a:endParaRPr/>
          </a:p>
        </p:txBody>
      </p:sp>
      <p:sp>
        <p:nvSpPr>
          <p:cNvPr id="1498" name="Google Shape;1498;p42"/>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p>
            <a:pPr marL="0" lvl="0" indent="0" algn="l" rtl="0">
              <a:lnSpc>
                <a:spcPct val="100000"/>
              </a:lnSpc>
              <a:spcBef>
                <a:spcPts val="0"/>
              </a:spcBef>
              <a:spcAft>
                <a:spcPts val="0"/>
              </a:spcAft>
              <a:buSzPts val="700"/>
              <a:buNone/>
            </a:pPr>
            <a:endParaRPr/>
          </a:p>
        </p:txBody>
      </p:sp>
      <p:sp>
        <p:nvSpPr>
          <p:cNvPr id="1499" name="Google Shape;1499;p4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rgbClr val="000000"/>
              </a:buClr>
              <a:buSzPts val="1100"/>
              <a:buFont typeface="Arial"/>
              <a:buNone/>
            </a:pPr>
            <a:fld id="{00000000-1234-1234-1234-123412341234}" type="slidenum">
              <a:rPr lang="en"/>
              <a:t>44</a:t>
            </a:fld>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504"/>
        <p:cNvGrpSpPr/>
        <p:nvPr/>
      </p:nvGrpSpPr>
      <p:grpSpPr>
        <a:xfrm>
          <a:off x="0" y="0"/>
          <a:ext cx="0" cy="0"/>
          <a:chOff x="0" y="0"/>
          <a:chExt cx="0" cy="0"/>
        </a:xfrm>
      </p:grpSpPr>
      <p:sp>
        <p:nvSpPr>
          <p:cNvPr id="1505" name="Google Shape;1505;p4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p>
            <a:pPr marL="0" lvl="0" indent="0" algn="l" rtl="0">
              <a:lnSpc>
                <a:spcPct val="100000"/>
              </a:lnSpc>
              <a:spcBef>
                <a:spcPts val="0"/>
              </a:spcBef>
              <a:spcAft>
                <a:spcPts val="0"/>
              </a:spcAft>
              <a:buSzPts val="2400"/>
              <a:buNone/>
            </a:pPr>
            <a:r>
              <a:rPr lang="en"/>
              <a:t>Bootstrap Definition</a:t>
            </a:r>
            <a:endParaRPr/>
          </a:p>
        </p:txBody>
      </p:sp>
      <p:sp>
        <p:nvSpPr>
          <p:cNvPr id="1506" name="Google Shape;1506;p4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p>
            <a:pPr marL="0" lvl="0" indent="0" algn="l" rtl="0">
              <a:lnSpc>
                <a:spcPct val="100000"/>
              </a:lnSpc>
              <a:spcBef>
                <a:spcPts val="0"/>
              </a:spcBef>
              <a:spcAft>
                <a:spcPts val="0"/>
              </a:spcAft>
              <a:buSzPts val="700"/>
              <a:buNone/>
            </a:pPr>
            <a:endParaRPr/>
          </a:p>
        </p:txBody>
      </p:sp>
      <p:sp>
        <p:nvSpPr>
          <p:cNvPr id="1507" name="Google Shape;1507;p43"/>
          <p:cNvSpPr/>
          <p:nvPr/>
        </p:nvSpPr>
        <p:spPr>
          <a:xfrm>
            <a:off x="1352550" y="19884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8" name="Google Shape;1508;p43"/>
          <p:cNvSpPr txBox="1">
            <a:spLocks noGrp="1"/>
          </p:cNvSpPr>
          <p:nvPr>
            <p:ph type="subTitle" idx="1"/>
          </p:nvPr>
        </p:nvSpPr>
        <p:spPr>
          <a:xfrm>
            <a:off x="12225" y="2007600"/>
            <a:ext cx="9144000" cy="606900"/>
          </a:xfrm>
          <a:prstGeom prst="rect">
            <a:avLst/>
          </a:prstGeom>
          <a:noFill/>
          <a:ln>
            <a:noFill/>
          </a:ln>
        </p:spPr>
        <p:txBody>
          <a:bodyPr spcFirstLastPara="1" wrap="square" lIns="1554475" tIns="0" rIns="457200" bIns="0" anchor="ctr" anchorCtr="0">
            <a:noAutofit/>
          </a:bodyPr>
          <a:lstStyle/>
          <a:p>
            <a:pPr marL="0" lvl="0" indent="0" algn="l" rtl="0">
              <a:lnSpc>
                <a:spcPct val="100000"/>
              </a:lnSpc>
              <a:spcBef>
                <a:spcPts val="0"/>
              </a:spcBef>
              <a:spcAft>
                <a:spcPts val="0"/>
              </a:spcAft>
              <a:buSzPts val="1800"/>
              <a:buNone/>
            </a:pPr>
            <a:r>
              <a:rPr lang="en">
                <a:latin typeface="Roboto"/>
                <a:ea typeface="Roboto"/>
                <a:cs typeface="Roboto"/>
                <a:sym typeface="Roboto"/>
              </a:rPr>
              <a:t>Bootstrap is a free collection of tools for creating websites and web applications. </a:t>
            </a:r>
            <a:endParaRPr>
              <a:latin typeface="Roboto"/>
              <a:ea typeface="Roboto"/>
              <a:cs typeface="Roboto"/>
              <a:sym typeface="Roboto"/>
            </a:endParaRPr>
          </a:p>
        </p:txBody>
      </p:sp>
      <p:sp>
        <p:nvSpPr>
          <p:cNvPr id="1509" name="Google Shape;1509;p43"/>
          <p:cNvSpPr/>
          <p:nvPr/>
        </p:nvSpPr>
        <p:spPr>
          <a:xfrm>
            <a:off x="1352550" y="28407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0" name="Google Shape;1510;p43"/>
          <p:cNvSpPr/>
          <p:nvPr/>
        </p:nvSpPr>
        <p:spPr>
          <a:xfrm>
            <a:off x="1352550" y="36834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1" name="Google Shape;1511;p43"/>
          <p:cNvSpPr txBox="1">
            <a:spLocks noGrp="1"/>
          </p:cNvSpPr>
          <p:nvPr>
            <p:ph type="subTitle" idx="2"/>
          </p:nvPr>
        </p:nvSpPr>
        <p:spPr>
          <a:xfrm>
            <a:off x="-12225" y="2843150"/>
            <a:ext cx="9168600" cy="606900"/>
          </a:xfrm>
          <a:prstGeom prst="rect">
            <a:avLst/>
          </a:prstGeom>
          <a:noFill/>
          <a:ln>
            <a:noFill/>
          </a:ln>
        </p:spPr>
        <p:txBody>
          <a:bodyPr spcFirstLastPara="1" wrap="square" lIns="1554475" tIns="0" rIns="457200" bIns="0" anchor="ctr" anchorCtr="0">
            <a:noAutofit/>
          </a:bodyPr>
          <a:lstStyle/>
          <a:p>
            <a:pPr marL="0" lvl="0" indent="0" algn="l" rtl="0">
              <a:lnSpc>
                <a:spcPct val="100000"/>
              </a:lnSpc>
              <a:spcBef>
                <a:spcPts val="0"/>
              </a:spcBef>
              <a:spcAft>
                <a:spcPts val="0"/>
              </a:spcAft>
              <a:buSzPts val="700"/>
              <a:buNone/>
            </a:pPr>
            <a:r>
              <a:rPr lang="en">
                <a:latin typeface="Roboto"/>
                <a:ea typeface="Roboto"/>
                <a:cs typeface="Roboto"/>
                <a:sym typeface="Roboto"/>
              </a:rPr>
              <a:t>It comes with a pre-built design template for typography, forms, buttons, navigation, </a:t>
            </a:r>
            <a:br>
              <a:rPr lang="en">
                <a:latin typeface="Roboto"/>
                <a:ea typeface="Roboto"/>
                <a:cs typeface="Roboto"/>
                <a:sym typeface="Roboto"/>
              </a:rPr>
            </a:br>
            <a:r>
              <a:rPr lang="en">
                <a:latin typeface="Roboto"/>
                <a:ea typeface="Roboto"/>
                <a:cs typeface="Roboto"/>
                <a:sym typeface="Roboto"/>
              </a:rPr>
              <a:t>UI elements, and JavaScript.</a:t>
            </a:r>
            <a:endParaRPr>
              <a:latin typeface="Roboto"/>
              <a:ea typeface="Roboto"/>
              <a:cs typeface="Roboto"/>
              <a:sym typeface="Roboto"/>
            </a:endParaRPr>
          </a:p>
        </p:txBody>
      </p:sp>
      <p:sp>
        <p:nvSpPr>
          <p:cNvPr id="1512" name="Google Shape;1512;p43"/>
          <p:cNvSpPr txBox="1">
            <a:spLocks noGrp="1"/>
          </p:cNvSpPr>
          <p:nvPr>
            <p:ph type="subTitle" idx="1"/>
          </p:nvPr>
        </p:nvSpPr>
        <p:spPr>
          <a:xfrm>
            <a:off x="0" y="3685875"/>
            <a:ext cx="9168600" cy="606900"/>
          </a:xfrm>
          <a:prstGeom prst="rect">
            <a:avLst/>
          </a:prstGeom>
          <a:noFill/>
          <a:ln>
            <a:noFill/>
          </a:ln>
        </p:spPr>
        <p:txBody>
          <a:bodyPr spcFirstLastPara="1" wrap="square" lIns="1554475" tIns="0" rIns="457200" bIns="0" anchor="ctr" anchorCtr="0">
            <a:noAutofit/>
          </a:bodyPr>
          <a:lstStyle/>
          <a:p>
            <a:pPr marL="0" marR="0" lvl="0" indent="0" algn="l" rtl="0">
              <a:lnSpc>
                <a:spcPct val="100000"/>
              </a:lnSpc>
              <a:spcBef>
                <a:spcPts val="0"/>
              </a:spcBef>
              <a:spcAft>
                <a:spcPts val="0"/>
              </a:spcAft>
              <a:buClr>
                <a:srgbClr val="000000"/>
              </a:buClr>
              <a:buSzPts val="1400"/>
              <a:buFont typeface="Roboto"/>
              <a:buNone/>
            </a:pPr>
            <a:r>
              <a:rPr lang="en" sz="1400" b="0" i="0" u="none" strike="noStrike" cap="none">
                <a:solidFill>
                  <a:srgbClr val="000000"/>
                </a:solidFill>
                <a:latin typeface="Roboto"/>
                <a:ea typeface="Roboto"/>
                <a:cs typeface="Roboto"/>
                <a:sym typeface="Roboto"/>
              </a:rPr>
              <a:t>Bootstrap documentation: </a:t>
            </a:r>
            <a:r>
              <a:rPr lang="en" sz="1400" b="0" i="0" u="sng" strike="noStrike" cap="none">
                <a:solidFill>
                  <a:srgbClr val="0000FF"/>
                </a:solidFill>
                <a:latin typeface="Roboto"/>
                <a:ea typeface="Roboto"/>
                <a:cs typeface="Roboto"/>
                <a:sym typeface="Roboto"/>
                <a:hlinkClick r:id="rId3"/>
              </a:rPr>
              <a:t>getbootstrap.com</a:t>
            </a:r>
            <a:endParaRPr sz="1400" b="0" i="0" u="none" strike="noStrike" cap="none">
              <a:solidFill>
                <a:srgbClr val="0000FF"/>
              </a:solidFill>
              <a:latin typeface="Roboto"/>
              <a:ea typeface="Roboto"/>
              <a:cs typeface="Roboto"/>
              <a:sym typeface="Roboto"/>
            </a:endParaRPr>
          </a:p>
        </p:txBody>
      </p:sp>
      <p:pic>
        <p:nvPicPr>
          <p:cNvPr id="1513" name="Google Shape;1513;p43"/>
          <p:cNvPicPr preferRelativeResize="0"/>
          <p:nvPr/>
        </p:nvPicPr>
        <p:blipFill rotWithShape="1">
          <a:blip r:embed="rId4">
            <a:alphaModFix/>
          </a:blip>
          <a:srcRect t="1830" b="1830"/>
          <a:stretch/>
        </p:blipFill>
        <p:spPr>
          <a:xfrm>
            <a:off x="429768" y="2012411"/>
            <a:ext cx="785567" cy="606900"/>
          </a:xfrm>
          <a:prstGeom prst="rect">
            <a:avLst/>
          </a:prstGeom>
          <a:noFill/>
          <a:ln>
            <a:noFill/>
          </a:ln>
        </p:spPr>
      </p:pic>
      <p:pic>
        <p:nvPicPr>
          <p:cNvPr id="1514" name="Google Shape;1514;p43"/>
          <p:cNvPicPr preferRelativeResize="0"/>
          <p:nvPr/>
        </p:nvPicPr>
        <p:blipFill rotWithShape="1">
          <a:blip r:embed="rId5">
            <a:alphaModFix/>
          </a:blip>
          <a:srcRect t="227" b="237"/>
          <a:stretch/>
        </p:blipFill>
        <p:spPr>
          <a:xfrm>
            <a:off x="429768" y="2836698"/>
            <a:ext cx="785566" cy="606900"/>
          </a:xfrm>
          <a:prstGeom prst="rect">
            <a:avLst/>
          </a:prstGeom>
          <a:noFill/>
          <a:ln>
            <a:noFill/>
          </a:ln>
        </p:spPr>
      </p:pic>
      <p:pic>
        <p:nvPicPr>
          <p:cNvPr id="1515" name="Google Shape;1515;p43"/>
          <p:cNvPicPr preferRelativeResize="0"/>
          <p:nvPr/>
        </p:nvPicPr>
        <p:blipFill rotWithShape="1">
          <a:blip r:embed="rId4">
            <a:alphaModFix/>
          </a:blip>
          <a:srcRect t="1830" b="1830"/>
          <a:stretch/>
        </p:blipFill>
        <p:spPr>
          <a:xfrm>
            <a:off x="429768" y="3691861"/>
            <a:ext cx="785567" cy="606900"/>
          </a:xfrm>
          <a:prstGeom prst="rect">
            <a:avLst/>
          </a:prstGeom>
          <a:noFill/>
          <a:ln>
            <a:noFill/>
          </a:ln>
        </p:spPr>
      </p:pic>
      <p:pic>
        <p:nvPicPr>
          <p:cNvPr id="1516" name="Google Shape;1516;p43"/>
          <p:cNvPicPr preferRelativeResize="0"/>
          <p:nvPr/>
        </p:nvPicPr>
        <p:blipFill rotWithShape="1">
          <a:blip r:embed="rId6">
            <a:alphaModFix/>
          </a:blip>
          <a:srcRect/>
          <a:stretch/>
        </p:blipFill>
        <p:spPr>
          <a:xfrm>
            <a:off x="429763" y="762763"/>
            <a:ext cx="786276" cy="1150326"/>
          </a:xfrm>
          <a:prstGeom prst="rect">
            <a:avLst/>
          </a:prstGeom>
          <a:noFill/>
          <a:ln>
            <a:noFill/>
          </a:ln>
        </p:spPr>
      </p:pic>
      <p:sp>
        <p:nvSpPr>
          <p:cNvPr id="1517" name="Google Shape;1517;p43"/>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lnSpc>
                <a:spcPct val="100000"/>
              </a:lnSpc>
              <a:spcBef>
                <a:spcPts val="0"/>
              </a:spcBef>
              <a:spcAft>
                <a:spcPts val="0"/>
              </a:spcAft>
              <a:buClr>
                <a:srgbClr val="000000"/>
              </a:buClr>
              <a:buSzPts val="1100"/>
              <a:buFont typeface="Arial"/>
              <a:buNone/>
            </a:pPr>
            <a:fld id="{00000000-1234-1234-1234-123412341234}" type="slidenum">
              <a:rPr lang="en"/>
              <a:t>45</a:t>
            </a:fld>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522"/>
        <p:cNvGrpSpPr/>
        <p:nvPr/>
      </p:nvGrpSpPr>
      <p:grpSpPr>
        <a:xfrm>
          <a:off x="0" y="0"/>
          <a:ext cx="0" cy="0"/>
          <a:chOff x="0" y="0"/>
          <a:chExt cx="0" cy="0"/>
        </a:xfrm>
      </p:grpSpPr>
      <p:sp>
        <p:nvSpPr>
          <p:cNvPr id="1523" name="Google Shape;1523;p4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p>
            <a:pPr marL="0" lvl="0" indent="0" algn="l" rtl="0">
              <a:lnSpc>
                <a:spcPct val="100000"/>
              </a:lnSpc>
              <a:spcBef>
                <a:spcPts val="0"/>
              </a:spcBef>
              <a:spcAft>
                <a:spcPts val="0"/>
              </a:spcAft>
              <a:buSzPts val="2400"/>
              <a:buNone/>
            </a:pPr>
            <a:r>
              <a:rPr lang="en"/>
              <a:t>Why Use Bootstrap?</a:t>
            </a:r>
            <a:endParaRPr/>
          </a:p>
        </p:txBody>
      </p:sp>
      <p:sp>
        <p:nvSpPr>
          <p:cNvPr id="1524" name="Google Shape;1524;p4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p>
            <a:pPr marL="0" lvl="0" indent="0" algn="l" rtl="0">
              <a:lnSpc>
                <a:spcPct val="100000"/>
              </a:lnSpc>
              <a:spcBef>
                <a:spcPts val="0"/>
              </a:spcBef>
              <a:spcAft>
                <a:spcPts val="0"/>
              </a:spcAft>
              <a:buClr>
                <a:schemeClr val="dk1"/>
              </a:buClr>
              <a:buSzPts val="1100"/>
              <a:buFont typeface="Arial"/>
              <a:buNone/>
            </a:pPr>
            <a:r>
              <a:rPr lang="en" b="1"/>
              <a:t>Reason #1:</a:t>
            </a:r>
            <a:r>
              <a:rPr lang="en"/>
              <a:t> UI Kit</a:t>
            </a:r>
            <a:endParaRPr/>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SzPts val="1800"/>
              <a:buNone/>
            </a:pPr>
            <a:endParaRPr/>
          </a:p>
        </p:txBody>
      </p:sp>
      <p:sp>
        <p:nvSpPr>
          <p:cNvPr id="1525" name="Google Shape;1525;p4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p>
            <a:pPr marL="0" lvl="0" indent="0" algn="l" rtl="0">
              <a:lnSpc>
                <a:spcPct val="100000"/>
              </a:lnSpc>
              <a:spcBef>
                <a:spcPts val="0"/>
              </a:spcBef>
              <a:spcAft>
                <a:spcPts val="0"/>
              </a:spcAft>
              <a:buSzPts val="700"/>
              <a:buNone/>
            </a:pPr>
            <a:endParaRPr/>
          </a:p>
        </p:txBody>
      </p:sp>
      <p:sp>
        <p:nvSpPr>
          <p:cNvPr id="1526" name="Google Shape;1526;p44"/>
          <p:cNvSpPr/>
          <p:nvPr/>
        </p:nvSpPr>
        <p:spPr>
          <a:xfrm>
            <a:off x="1352550" y="12264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7" name="Google Shape;1527;p44"/>
          <p:cNvSpPr txBox="1">
            <a:spLocks noGrp="1"/>
          </p:cNvSpPr>
          <p:nvPr>
            <p:ph type="subTitle" idx="1"/>
          </p:nvPr>
        </p:nvSpPr>
        <p:spPr>
          <a:xfrm>
            <a:off x="12225" y="1245600"/>
            <a:ext cx="9144000" cy="606900"/>
          </a:xfrm>
          <a:prstGeom prst="rect">
            <a:avLst/>
          </a:prstGeom>
          <a:noFill/>
          <a:ln>
            <a:noFill/>
          </a:ln>
        </p:spPr>
        <p:txBody>
          <a:bodyPr spcFirstLastPara="1" wrap="square" lIns="1554475" tIns="0" rIns="457200" bIns="0" anchor="ctr" anchorCtr="0">
            <a:noAutofit/>
          </a:bodyPr>
          <a:lstStyle/>
          <a:p>
            <a:pPr marL="0" lvl="0" indent="0" algn="l" rtl="0">
              <a:lnSpc>
                <a:spcPct val="100000"/>
              </a:lnSpc>
              <a:spcBef>
                <a:spcPts val="0"/>
              </a:spcBef>
              <a:spcAft>
                <a:spcPts val="0"/>
              </a:spcAft>
              <a:buSzPts val="1800"/>
              <a:buNone/>
            </a:pPr>
            <a:r>
              <a:rPr lang="en">
                <a:latin typeface="Roboto"/>
                <a:ea typeface="Roboto"/>
                <a:cs typeface="Roboto"/>
                <a:sym typeface="Roboto"/>
              </a:rPr>
              <a:t>Familiarize yourself with the UI features Bootstrap offers by reading the documentation.</a:t>
            </a:r>
            <a:endParaRPr>
              <a:latin typeface="Roboto"/>
              <a:ea typeface="Roboto"/>
              <a:cs typeface="Roboto"/>
              <a:sym typeface="Roboto"/>
            </a:endParaRPr>
          </a:p>
        </p:txBody>
      </p:sp>
      <p:sp>
        <p:nvSpPr>
          <p:cNvPr id="1528" name="Google Shape;1528;p44"/>
          <p:cNvSpPr/>
          <p:nvPr/>
        </p:nvSpPr>
        <p:spPr>
          <a:xfrm>
            <a:off x="1352550" y="20787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9" name="Google Shape;1529;p44"/>
          <p:cNvSpPr txBox="1">
            <a:spLocks noGrp="1"/>
          </p:cNvSpPr>
          <p:nvPr>
            <p:ph type="subTitle" idx="2"/>
          </p:nvPr>
        </p:nvSpPr>
        <p:spPr>
          <a:xfrm>
            <a:off x="-12225" y="2081150"/>
            <a:ext cx="9168600" cy="606900"/>
          </a:xfrm>
          <a:prstGeom prst="rect">
            <a:avLst/>
          </a:prstGeom>
          <a:noFill/>
          <a:ln>
            <a:noFill/>
          </a:ln>
        </p:spPr>
        <p:txBody>
          <a:bodyPr spcFirstLastPara="1" wrap="square" lIns="1554475" tIns="0" rIns="457200" bIns="0" anchor="ctr" anchorCtr="0">
            <a:noAutofit/>
          </a:bodyPr>
          <a:lstStyle/>
          <a:p>
            <a:pPr marL="0" lvl="0" indent="0" algn="l" rtl="0">
              <a:lnSpc>
                <a:spcPct val="100000"/>
              </a:lnSpc>
              <a:spcBef>
                <a:spcPts val="0"/>
              </a:spcBef>
              <a:spcAft>
                <a:spcPts val="0"/>
              </a:spcAft>
              <a:buSzPts val="700"/>
              <a:buNone/>
            </a:pPr>
            <a:r>
              <a:rPr lang="en">
                <a:latin typeface="Roboto"/>
                <a:ea typeface="Roboto"/>
                <a:cs typeface="Roboto"/>
                <a:sym typeface="Roboto"/>
              </a:rPr>
              <a:t>Once Bootstrap is active, you can simply copy snippets from the documentation to save yourself the time it takes to create elements from scratch!</a:t>
            </a:r>
            <a:endParaRPr>
              <a:latin typeface="Roboto"/>
              <a:ea typeface="Roboto"/>
              <a:cs typeface="Roboto"/>
              <a:sym typeface="Roboto"/>
            </a:endParaRPr>
          </a:p>
        </p:txBody>
      </p:sp>
      <p:pic>
        <p:nvPicPr>
          <p:cNvPr id="1530" name="Google Shape;1530;p44"/>
          <p:cNvPicPr preferRelativeResize="0"/>
          <p:nvPr/>
        </p:nvPicPr>
        <p:blipFill rotWithShape="1">
          <a:blip r:embed="rId3">
            <a:alphaModFix/>
          </a:blip>
          <a:srcRect t="1774" b="1765"/>
          <a:stretch/>
        </p:blipFill>
        <p:spPr>
          <a:xfrm>
            <a:off x="429768" y="1250411"/>
            <a:ext cx="785567" cy="606900"/>
          </a:xfrm>
          <a:prstGeom prst="rect">
            <a:avLst/>
          </a:prstGeom>
          <a:noFill/>
          <a:ln>
            <a:noFill/>
          </a:ln>
        </p:spPr>
      </p:pic>
      <p:pic>
        <p:nvPicPr>
          <p:cNvPr id="1531" name="Google Shape;1531;p44"/>
          <p:cNvPicPr preferRelativeResize="0"/>
          <p:nvPr/>
        </p:nvPicPr>
        <p:blipFill rotWithShape="1">
          <a:blip r:embed="rId3">
            <a:alphaModFix/>
          </a:blip>
          <a:srcRect t="1774" b="1765"/>
          <a:stretch/>
        </p:blipFill>
        <p:spPr>
          <a:xfrm>
            <a:off x="429768" y="2074698"/>
            <a:ext cx="785566" cy="606900"/>
          </a:xfrm>
          <a:prstGeom prst="rect">
            <a:avLst/>
          </a:prstGeom>
          <a:noFill/>
          <a:ln>
            <a:noFill/>
          </a:ln>
        </p:spPr>
      </p:pic>
      <p:pic>
        <p:nvPicPr>
          <p:cNvPr id="1532" name="Google Shape;1532;p44"/>
          <p:cNvPicPr preferRelativeResize="0"/>
          <p:nvPr/>
        </p:nvPicPr>
        <p:blipFill rotWithShape="1">
          <a:blip r:embed="rId4">
            <a:alphaModFix/>
          </a:blip>
          <a:srcRect/>
          <a:stretch/>
        </p:blipFill>
        <p:spPr>
          <a:xfrm>
            <a:off x="3980087" y="3090850"/>
            <a:ext cx="1183826" cy="1587376"/>
          </a:xfrm>
          <a:prstGeom prst="rect">
            <a:avLst/>
          </a:prstGeom>
          <a:noFill/>
          <a:ln>
            <a:noFill/>
          </a:ln>
        </p:spPr>
      </p:pic>
      <p:sp>
        <p:nvSpPr>
          <p:cNvPr id="1533" name="Google Shape;1533;p44"/>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lnSpc>
                <a:spcPct val="100000"/>
              </a:lnSpc>
              <a:spcBef>
                <a:spcPts val="0"/>
              </a:spcBef>
              <a:spcAft>
                <a:spcPts val="0"/>
              </a:spcAft>
              <a:buClr>
                <a:srgbClr val="000000"/>
              </a:buClr>
              <a:buSzPts val="1100"/>
              <a:buFont typeface="Arial"/>
              <a:buNone/>
            </a:pPr>
            <a:fld id="{00000000-1234-1234-1234-123412341234}" type="slidenum">
              <a:rPr lang="en"/>
              <a:t>46</a:t>
            </a:fld>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538"/>
        <p:cNvGrpSpPr/>
        <p:nvPr/>
      </p:nvGrpSpPr>
      <p:grpSpPr>
        <a:xfrm>
          <a:off x="0" y="0"/>
          <a:ext cx="0" cy="0"/>
          <a:chOff x="0" y="0"/>
          <a:chExt cx="0" cy="0"/>
        </a:xfrm>
      </p:grpSpPr>
      <p:sp>
        <p:nvSpPr>
          <p:cNvPr id="1539" name="Google Shape;1539;p4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a:solidFill>
                  <a:schemeClr val="dk1"/>
                </a:solidFill>
              </a:rPr>
              <a:t>Why Use Bootstrap?</a:t>
            </a:r>
            <a:endParaRPr>
              <a:solidFill>
                <a:schemeClr val="dk1"/>
              </a:solidFill>
            </a:endParaRPr>
          </a:p>
          <a:p>
            <a:pPr marL="0" lvl="0" indent="0" algn="l" rtl="0">
              <a:lnSpc>
                <a:spcPct val="100000"/>
              </a:lnSpc>
              <a:spcBef>
                <a:spcPts val="0"/>
              </a:spcBef>
              <a:spcAft>
                <a:spcPts val="0"/>
              </a:spcAft>
              <a:buSzPts val="2400"/>
              <a:buNone/>
            </a:pPr>
            <a:endParaRPr/>
          </a:p>
        </p:txBody>
      </p:sp>
      <p:sp>
        <p:nvSpPr>
          <p:cNvPr id="1540" name="Google Shape;1540;p4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p>
            <a:pPr marL="0" lvl="0" indent="0" algn="l" rtl="0">
              <a:lnSpc>
                <a:spcPct val="100000"/>
              </a:lnSpc>
              <a:spcBef>
                <a:spcPts val="0"/>
              </a:spcBef>
              <a:spcAft>
                <a:spcPts val="0"/>
              </a:spcAft>
              <a:buSzPts val="1800"/>
              <a:buNone/>
            </a:pPr>
            <a:r>
              <a:rPr lang="en" b="1"/>
              <a:t>Reason #2: </a:t>
            </a:r>
            <a:r>
              <a:rPr lang="en"/>
              <a:t>Mobile Responsiveness</a:t>
            </a:r>
            <a:endParaRPr/>
          </a:p>
        </p:txBody>
      </p:sp>
      <p:sp>
        <p:nvSpPr>
          <p:cNvPr id="1541" name="Google Shape;1541;p4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p>
            <a:pPr marL="0" lvl="0" indent="0" algn="l" rtl="0">
              <a:lnSpc>
                <a:spcPct val="100000"/>
              </a:lnSpc>
              <a:spcBef>
                <a:spcPts val="0"/>
              </a:spcBef>
              <a:spcAft>
                <a:spcPts val="0"/>
              </a:spcAft>
              <a:buSzPts val="700"/>
              <a:buNone/>
            </a:pPr>
            <a:endParaRPr/>
          </a:p>
        </p:txBody>
      </p:sp>
      <p:sp>
        <p:nvSpPr>
          <p:cNvPr id="1542" name="Google Shape;1542;p45"/>
          <p:cNvSpPr/>
          <p:nvPr/>
        </p:nvSpPr>
        <p:spPr>
          <a:xfrm>
            <a:off x="1352550" y="12264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3" name="Google Shape;1543;p45"/>
          <p:cNvSpPr txBox="1">
            <a:spLocks noGrp="1"/>
          </p:cNvSpPr>
          <p:nvPr>
            <p:ph type="subTitle" idx="1"/>
          </p:nvPr>
        </p:nvSpPr>
        <p:spPr>
          <a:xfrm>
            <a:off x="12225" y="1245600"/>
            <a:ext cx="9144000" cy="606900"/>
          </a:xfrm>
          <a:prstGeom prst="rect">
            <a:avLst/>
          </a:prstGeom>
          <a:noFill/>
          <a:ln>
            <a:noFill/>
          </a:ln>
        </p:spPr>
        <p:txBody>
          <a:bodyPr spcFirstLastPara="1" wrap="square" lIns="1554475" tIns="0" rIns="457200" bIns="0" anchor="ctr" anchorCtr="0">
            <a:noAutofit/>
          </a:bodyPr>
          <a:lstStyle/>
          <a:p>
            <a:pPr marL="0" lvl="0" indent="0" algn="l" rtl="0">
              <a:lnSpc>
                <a:spcPct val="100000"/>
              </a:lnSpc>
              <a:spcBef>
                <a:spcPts val="0"/>
              </a:spcBef>
              <a:spcAft>
                <a:spcPts val="0"/>
              </a:spcAft>
              <a:buSzPts val="1800"/>
              <a:buNone/>
            </a:pPr>
            <a:r>
              <a:rPr lang="en">
                <a:latin typeface="Roboto"/>
                <a:ea typeface="Roboto"/>
                <a:cs typeface="Roboto"/>
                <a:sym typeface="Roboto"/>
              </a:rPr>
              <a:t>One of the most compelling reasons to use Bootstrap is that it is mobile-responsive by default.</a:t>
            </a:r>
            <a:endParaRPr>
              <a:latin typeface="Roboto"/>
              <a:ea typeface="Roboto"/>
              <a:cs typeface="Roboto"/>
              <a:sym typeface="Roboto"/>
            </a:endParaRPr>
          </a:p>
        </p:txBody>
      </p:sp>
      <p:sp>
        <p:nvSpPr>
          <p:cNvPr id="1544" name="Google Shape;1544;p45"/>
          <p:cNvSpPr/>
          <p:nvPr/>
        </p:nvSpPr>
        <p:spPr>
          <a:xfrm>
            <a:off x="1352550" y="20787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5" name="Google Shape;1545;p45"/>
          <p:cNvSpPr txBox="1">
            <a:spLocks noGrp="1"/>
          </p:cNvSpPr>
          <p:nvPr>
            <p:ph type="subTitle" idx="2"/>
          </p:nvPr>
        </p:nvSpPr>
        <p:spPr>
          <a:xfrm>
            <a:off x="-12225" y="2081150"/>
            <a:ext cx="9168600" cy="606900"/>
          </a:xfrm>
          <a:prstGeom prst="rect">
            <a:avLst/>
          </a:prstGeom>
          <a:noFill/>
          <a:ln>
            <a:noFill/>
          </a:ln>
        </p:spPr>
        <p:txBody>
          <a:bodyPr spcFirstLastPara="1" wrap="square" lIns="1554475" tIns="0" rIns="457200" bIns="0" anchor="ctr" anchorCtr="0">
            <a:noAutofit/>
          </a:bodyPr>
          <a:lstStyle/>
          <a:p>
            <a:pPr marL="0" lvl="0" indent="0" algn="l" rtl="0">
              <a:lnSpc>
                <a:spcPct val="100000"/>
              </a:lnSpc>
              <a:spcBef>
                <a:spcPts val="0"/>
              </a:spcBef>
              <a:spcAft>
                <a:spcPts val="0"/>
              </a:spcAft>
              <a:buSzPts val="700"/>
              <a:buNone/>
            </a:pPr>
            <a:r>
              <a:rPr lang="en">
                <a:latin typeface="Roboto"/>
                <a:ea typeface="Roboto"/>
                <a:cs typeface="Roboto"/>
                <a:sym typeface="Roboto"/>
              </a:rPr>
              <a:t>This means that your website will automatically look great when viewed on screens ranging from monitors to tablets to phones. </a:t>
            </a:r>
            <a:endParaRPr>
              <a:latin typeface="Roboto"/>
              <a:ea typeface="Roboto"/>
              <a:cs typeface="Roboto"/>
              <a:sym typeface="Roboto"/>
            </a:endParaRPr>
          </a:p>
        </p:txBody>
      </p:sp>
      <p:pic>
        <p:nvPicPr>
          <p:cNvPr id="1546" name="Google Shape;1546;p45"/>
          <p:cNvPicPr preferRelativeResize="0"/>
          <p:nvPr/>
        </p:nvPicPr>
        <p:blipFill rotWithShape="1">
          <a:blip r:embed="rId3">
            <a:alphaModFix/>
          </a:blip>
          <a:srcRect t="1774" b="1765"/>
          <a:stretch/>
        </p:blipFill>
        <p:spPr>
          <a:xfrm>
            <a:off x="429768" y="1250411"/>
            <a:ext cx="785567" cy="606900"/>
          </a:xfrm>
          <a:prstGeom prst="rect">
            <a:avLst/>
          </a:prstGeom>
          <a:noFill/>
          <a:ln>
            <a:noFill/>
          </a:ln>
        </p:spPr>
      </p:pic>
      <p:pic>
        <p:nvPicPr>
          <p:cNvPr id="1547" name="Google Shape;1547;p45"/>
          <p:cNvPicPr preferRelativeResize="0"/>
          <p:nvPr/>
        </p:nvPicPr>
        <p:blipFill rotWithShape="1">
          <a:blip r:embed="rId3">
            <a:alphaModFix/>
          </a:blip>
          <a:srcRect t="1774" b="1765"/>
          <a:stretch/>
        </p:blipFill>
        <p:spPr>
          <a:xfrm>
            <a:off x="429768" y="2074698"/>
            <a:ext cx="785566" cy="606900"/>
          </a:xfrm>
          <a:prstGeom prst="rect">
            <a:avLst/>
          </a:prstGeom>
          <a:noFill/>
          <a:ln>
            <a:noFill/>
          </a:ln>
        </p:spPr>
      </p:pic>
      <p:pic>
        <p:nvPicPr>
          <p:cNvPr id="1548" name="Google Shape;1548;p45"/>
          <p:cNvPicPr preferRelativeResize="0"/>
          <p:nvPr/>
        </p:nvPicPr>
        <p:blipFill rotWithShape="1">
          <a:blip r:embed="rId4">
            <a:alphaModFix/>
          </a:blip>
          <a:srcRect/>
          <a:stretch/>
        </p:blipFill>
        <p:spPr>
          <a:xfrm>
            <a:off x="2716375" y="2752876"/>
            <a:ext cx="3711250" cy="2087575"/>
          </a:xfrm>
          <a:prstGeom prst="rect">
            <a:avLst/>
          </a:prstGeom>
          <a:noFill/>
          <a:ln>
            <a:noFill/>
          </a:ln>
        </p:spPr>
      </p:pic>
      <p:sp>
        <p:nvSpPr>
          <p:cNvPr id="1549" name="Google Shape;1549;p45"/>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lnSpc>
                <a:spcPct val="100000"/>
              </a:lnSpc>
              <a:spcBef>
                <a:spcPts val="0"/>
              </a:spcBef>
              <a:spcAft>
                <a:spcPts val="0"/>
              </a:spcAft>
              <a:buClr>
                <a:srgbClr val="000000"/>
              </a:buClr>
              <a:buSzPts val="1100"/>
              <a:buFont typeface="Arial"/>
              <a:buNone/>
            </a:pPr>
            <a:fld id="{00000000-1234-1234-1234-123412341234}" type="slidenum">
              <a:rPr lang="en"/>
              <a:t>47</a:t>
            </a:fld>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553"/>
        <p:cNvGrpSpPr/>
        <p:nvPr/>
      </p:nvGrpSpPr>
      <p:grpSpPr>
        <a:xfrm>
          <a:off x="0" y="0"/>
          <a:ext cx="0" cy="0"/>
          <a:chOff x="0" y="0"/>
          <a:chExt cx="0" cy="0"/>
        </a:xfrm>
      </p:grpSpPr>
      <p:sp>
        <p:nvSpPr>
          <p:cNvPr id="1554" name="Google Shape;1554;p4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p>
            <a:pPr marL="0" lvl="0" indent="0" algn="l" rtl="0">
              <a:lnSpc>
                <a:spcPct val="100000"/>
              </a:lnSpc>
              <a:spcBef>
                <a:spcPts val="0"/>
              </a:spcBef>
              <a:spcAft>
                <a:spcPts val="0"/>
              </a:spcAft>
              <a:buSzPts val="2400"/>
              <a:buNone/>
            </a:pPr>
            <a:r>
              <a:rPr lang="en"/>
              <a:t>HTML/CSS/Bootstrap Analogy</a:t>
            </a:r>
            <a:endParaRPr/>
          </a:p>
        </p:txBody>
      </p:sp>
      <p:sp>
        <p:nvSpPr>
          <p:cNvPr id="1555" name="Google Shape;1555;p4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p>
            <a:pPr marL="0" lvl="0" indent="0" algn="l" rtl="0">
              <a:lnSpc>
                <a:spcPct val="100000"/>
              </a:lnSpc>
              <a:spcBef>
                <a:spcPts val="0"/>
              </a:spcBef>
              <a:spcAft>
                <a:spcPts val="0"/>
              </a:spcAft>
              <a:buSzPts val="700"/>
              <a:buNone/>
            </a:pPr>
            <a:endParaRPr/>
          </a:p>
        </p:txBody>
      </p:sp>
      <p:graphicFrame>
        <p:nvGraphicFramePr>
          <p:cNvPr id="1556" name="Google Shape;1556;p46"/>
          <p:cNvGraphicFramePr/>
          <p:nvPr/>
        </p:nvGraphicFramePr>
        <p:xfrm>
          <a:off x="546425" y="918650"/>
          <a:ext cx="3000000" cy="3000000"/>
        </p:xfrm>
        <a:graphic>
          <a:graphicData uri="http://schemas.openxmlformats.org/drawingml/2006/table">
            <a:tbl>
              <a:tblPr>
                <a:noFill/>
                <a:tableStyleId>{C17E14CB-F189-4C19-8795-9ED515D079E4}</a:tableStyleId>
              </a:tblPr>
              <a:tblGrid>
                <a:gridCol w="2745625">
                  <a:extLst>
                    <a:ext uri="{9D8B030D-6E8A-4147-A177-3AD203B41FA5}">
                      <a16:colId xmlns:a16="http://schemas.microsoft.com/office/drawing/2014/main" val="20000"/>
                    </a:ext>
                  </a:extLst>
                </a:gridCol>
                <a:gridCol w="2745625">
                  <a:extLst>
                    <a:ext uri="{9D8B030D-6E8A-4147-A177-3AD203B41FA5}">
                      <a16:colId xmlns:a16="http://schemas.microsoft.com/office/drawing/2014/main" val="20001"/>
                    </a:ext>
                  </a:extLst>
                </a:gridCol>
                <a:gridCol w="2745625">
                  <a:extLst>
                    <a:ext uri="{9D8B030D-6E8A-4147-A177-3AD203B41FA5}">
                      <a16:colId xmlns:a16="http://schemas.microsoft.com/office/drawing/2014/main" val="20002"/>
                    </a:ext>
                  </a:extLst>
                </a:gridCol>
              </a:tblGrid>
              <a:tr h="459500">
                <a:tc>
                  <a:txBody>
                    <a:bodyPr/>
                    <a:lstStyle/>
                    <a:p>
                      <a:pPr marL="0" marR="0" lvl="0" indent="0" algn="l" rtl="0">
                        <a:lnSpc>
                          <a:spcPct val="100000"/>
                        </a:lnSpc>
                        <a:spcBef>
                          <a:spcPts val="0"/>
                        </a:spcBef>
                        <a:spcAft>
                          <a:spcPts val="0"/>
                        </a:spcAft>
                        <a:buClr>
                          <a:srgbClr val="000000"/>
                        </a:buClr>
                        <a:buSzPts val="1600"/>
                        <a:buFont typeface="Arial"/>
                        <a:buNone/>
                      </a:pPr>
                      <a:r>
                        <a:rPr lang="en" sz="1600" b="1" u="none" strike="noStrike" cap="none">
                          <a:solidFill>
                            <a:srgbClr val="FFFFFF"/>
                          </a:solidFill>
                        </a:rPr>
                        <a:t>HTML Alone</a:t>
                      </a:r>
                      <a:endParaRPr sz="1600" b="1" u="none" strike="noStrike" cap="none">
                        <a:solidFill>
                          <a:srgbClr val="FFFFFF"/>
                        </a:solidFill>
                      </a:endParaRPr>
                    </a:p>
                  </a:txBody>
                  <a:tcPr marL="137150" marR="91425" marT="91425" marB="91425" anchor="b">
                    <a:solidFill>
                      <a:srgbClr val="674EA7"/>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 sz="1600" b="1" u="none" strike="noStrike" cap="none">
                          <a:solidFill>
                            <a:srgbClr val="FFFFFF"/>
                          </a:solidFill>
                        </a:rPr>
                        <a:t>HTML and CSS</a:t>
                      </a:r>
                      <a:endParaRPr sz="1600" b="1" u="none" strike="noStrike" cap="none">
                        <a:solidFill>
                          <a:srgbClr val="FFFFFF"/>
                        </a:solidFill>
                      </a:endParaRPr>
                    </a:p>
                  </a:txBody>
                  <a:tcPr marL="137150" marR="91425" marT="91425" marB="91425" anchor="b">
                    <a:solidFill>
                      <a:srgbClr val="2E75B6"/>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 sz="1600" b="1" u="none" strike="noStrike" cap="none">
                          <a:solidFill>
                            <a:schemeClr val="lt1"/>
                          </a:solidFill>
                        </a:rPr>
                        <a:t>HTML/CSS and Bootstrap </a:t>
                      </a:r>
                      <a:endParaRPr sz="1600" b="1" u="none" strike="noStrike" cap="none">
                        <a:solidFill>
                          <a:srgbClr val="FFFFFF"/>
                        </a:solidFill>
                      </a:endParaRPr>
                    </a:p>
                  </a:txBody>
                  <a:tcPr marL="137150" marR="91425" marT="91425" marB="91425" anchor="b">
                    <a:solidFill>
                      <a:srgbClr val="212940"/>
                    </a:solidFill>
                  </a:tcPr>
                </a:tc>
                <a:extLst>
                  <a:ext uri="{0D108BD9-81ED-4DB2-BD59-A6C34878D82A}">
                    <a16:rowId xmlns:a16="http://schemas.microsoft.com/office/drawing/2014/main" val="10000"/>
                  </a:ext>
                </a:extLst>
              </a:tr>
              <a:tr h="644975">
                <a:tc>
                  <a:txBody>
                    <a:bodyPr/>
                    <a:lstStyle/>
                    <a:p>
                      <a:pPr marL="0" marR="0" lvl="0" indent="0" algn="l" rtl="0">
                        <a:lnSpc>
                          <a:spcPct val="100000"/>
                        </a:lnSpc>
                        <a:spcBef>
                          <a:spcPts val="0"/>
                        </a:spcBef>
                        <a:spcAft>
                          <a:spcPts val="0"/>
                        </a:spcAft>
                        <a:buClr>
                          <a:srgbClr val="000000"/>
                        </a:buClr>
                        <a:buSzPts val="1100"/>
                        <a:buFont typeface="Arial"/>
                        <a:buNone/>
                      </a:pPr>
                      <a:r>
                        <a:rPr lang="en" sz="1300" u="none" strike="noStrike" cap="none"/>
                        <a:t>Like writing papers </a:t>
                      </a:r>
                      <a:br>
                        <a:rPr lang="en" sz="1300" u="none" strike="noStrike" cap="none"/>
                      </a:br>
                      <a:r>
                        <a:rPr lang="en" sz="1300" u="none" strike="noStrike" cap="none"/>
                        <a:t>in Notepad.</a:t>
                      </a:r>
                      <a:endParaRPr sz="1300" u="none" strike="noStrike" cap="none"/>
                    </a:p>
                  </a:txBody>
                  <a:tcPr marL="137150" marR="91425" marT="91425" marB="91425"/>
                </a:tc>
                <a:tc>
                  <a:txBody>
                    <a:bodyPr/>
                    <a:lstStyle/>
                    <a:p>
                      <a:pPr marL="0" marR="0" lvl="0" indent="0" algn="l" rtl="0">
                        <a:lnSpc>
                          <a:spcPct val="100000"/>
                        </a:lnSpc>
                        <a:spcBef>
                          <a:spcPts val="0"/>
                        </a:spcBef>
                        <a:spcAft>
                          <a:spcPts val="0"/>
                        </a:spcAft>
                        <a:buClr>
                          <a:srgbClr val="000000"/>
                        </a:buClr>
                        <a:buSzPts val="1300"/>
                        <a:buFont typeface="Arial"/>
                        <a:buNone/>
                      </a:pPr>
                      <a:r>
                        <a:rPr lang="en" sz="1300" u="none" strike="noStrike" cap="none"/>
                        <a:t>Like writing papers in </a:t>
                      </a:r>
                      <a:br>
                        <a:rPr lang="en" sz="1300" u="none" strike="noStrike" cap="none"/>
                      </a:br>
                      <a:r>
                        <a:rPr lang="en" sz="1300" u="none" strike="noStrike" cap="none"/>
                        <a:t>Microsoft Word.</a:t>
                      </a:r>
                      <a:endParaRPr sz="1300" u="none" strike="noStrike" cap="none"/>
                    </a:p>
                  </a:txBody>
                  <a:tcPr marL="137150" marR="91425" marT="91425" marB="91425"/>
                </a:tc>
                <a:tc>
                  <a:txBody>
                    <a:bodyPr/>
                    <a:lstStyle/>
                    <a:p>
                      <a:pPr marL="0" marR="0" lvl="0" indent="0" algn="l" rtl="0">
                        <a:lnSpc>
                          <a:spcPct val="100000"/>
                        </a:lnSpc>
                        <a:spcBef>
                          <a:spcPts val="0"/>
                        </a:spcBef>
                        <a:spcAft>
                          <a:spcPts val="0"/>
                        </a:spcAft>
                        <a:buClr>
                          <a:srgbClr val="000000"/>
                        </a:buClr>
                        <a:buSzPts val="1300"/>
                        <a:buFont typeface="Arial"/>
                        <a:buNone/>
                      </a:pPr>
                      <a:r>
                        <a:rPr lang="en" sz="1300" u="none" strike="noStrike" cap="none"/>
                        <a:t>Like writing papers in Microsoft Word </a:t>
                      </a:r>
                      <a:r>
                        <a:rPr lang="en" sz="1300" i="1" u="none" strike="noStrike" cap="none"/>
                        <a:t>using a template</a:t>
                      </a:r>
                      <a:r>
                        <a:rPr lang="en" sz="1300" u="none" strike="noStrike" cap="none"/>
                        <a:t>.</a:t>
                      </a:r>
                      <a:endParaRPr sz="1300" u="none" strike="noStrike" cap="none"/>
                    </a:p>
                  </a:txBody>
                  <a:tcPr marL="137150" marR="91425" marT="91425" marB="91425"/>
                </a:tc>
                <a:extLst>
                  <a:ext uri="{0D108BD9-81ED-4DB2-BD59-A6C34878D82A}">
                    <a16:rowId xmlns:a16="http://schemas.microsoft.com/office/drawing/2014/main" val="10001"/>
                  </a:ext>
                </a:extLst>
              </a:tr>
              <a:tr h="644975">
                <a:tc>
                  <a:txBody>
                    <a:bodyPr/>
                    <a:lstStyle/>
                    <a:p>
                      <a:pPr marL="0" marR="0" lvl="0" indent="0" algn="l" rtl="0">
                        <a:lnSpc>
                          <a:spcPct val="100000"/>
                        </a:lnSpc>
                        <a:spcBef>
                          <a:spcPts val="0"/>
                        </a:spcBef>
                        <a:spcAft>
                          <a:spcPts val="0"/>
                        </a:spcAft>
                        <a:buClr>
                          <a:srgbClr val="000000"/>
                        </a:buClr>
                        <a:buSzPts val="1300"/>
                        <a:buFont typeface="Arial"/>
                        <a:buNone/>
                      </a:pPr>
                      <a:r>
                        <a:rPr lang="en" sz="1300" u="none" strike="noStrike" cap="none"/>
                        <a:t>Used to write unformatted text (i.e, content only).</a:t>
                      </a:r>
                      <a:endParaRPr sz="1300" u="none" strike="noStrike" cap="none"/>
                    </a:p>
                  </a:txBody>
                  <a:tcPr marL="137150" marR="91425" marT="91425" marB="91425"/>
                </a:tc>
                <a:tc>
                  <a:txBody>
                    <a:bodyPr/>
                    <a:lstStyle/>
                    <a:p>
                      <a:pPr marL="0" marR="0" lvl="0" indent="0" algn="l" rtl="0">
                        <a:lnSpc>
                          <a:spcPct val="100000"/>
                        </a:lnSpc>
                        <a:spcBef>
                          <a:spcPts val="0"/>
                        </a:spcBef>
                        <a:spcAft>
                          <a:spcPts val="0"/>
                        </a:spcAft>
                        <a:buClr>
                          <a:srgbClr val="000000"/>
                        </a:buClr>
                        <a:buSzPts val="1300"/>
                        <a:buFont typeface="Arial"/>
                        <a:buNone/>
                      </a:pPr>
                      <a:r>
                        <a:rPr lang="en" sz="1300" u="none" strike="noStrike" cap="none"/>
                        <a:t>Used both to write the content </a:t>
                      </a:r>
                      <a:r>
                        <a:rPr lang="en" sz="1300" i="1" u="none" strike="noStrike" cap="none"/>
                        <a:t>and</a:t>
                      </a:r>
                      <a:r>
                        <a:rPr lang="en" sz="1300" u="none" strike="noStrike" cap="none"/>
                        <a:t> format it (color, font, alignment, layout, etc.).</a:t>
                      </a:r>
                      <a:endParaRPr sz="1300" u="none" strike="noStrike" cap="none"/>
                    </a:p>
                  </a:txBody>
                  <a:tcPr marL="137150" marR="91425" marT="91425" marB="91425"/>
                </a:tc>
                <a:tc>
                  <a:txBody>
                    <a:bodyPr/>
                    <a:lstStyle/>
                    <a:p>
                      <a:pPr marL="0" marR="0" lvl="0" indent="0" algn="l" rtl="0">
                        <a:lnSpc>
                          <a:spcPct val="100000"/>
                        </a:lnSpc>
                        <a:spcBef>
                          <a:spcPts val="0"/>
                        </a:spcBef>
                        <a:spcAft>
                          <a:spcPts val="0"/>
                        </a:spcAft>
                        <a:buClr>
                          <a:srgbClr val="000000"/>
                        </a:buClr>
                        <a:buSzPts val="1300"/>
                        <a:buFont typeface="Arial"/>
                        <a:buNone/>
                      </a:pPr>
                      <a:r>
                        <a:rPr lang="en" sz="1300" u="none" strike="noStrike" cap="none"/>
                        <a:t>You can still customize it, but you’re starting with a pre-built style and aesthetic.</a:t>
                      </a:r>
                      <a:endParaRPr sz="1300" u="none" strike="noStrike" cap="none"/>
                    </a:p>
                  </a:txBody>
                  <a:tcPr marL="137150" marR="91425" marT="91425" marB="91425"/>
                </a:tc>
                <a:extLst>
                  <a:ext uri="{0D108BD9-81ED-4DB2-BD59-A6C34878D82A}">
                    <a16:rowId xmlns:a16="http://schemas.microsoft.com/office/drawing/2014/main" val="10002"/>
                  </a:ext>
                </a:extLst>
              </a:tr>
              <a:tr h="1809475">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tc>
                <a:extLst>
                  <a:ext uri="{0D108BD9-81ED-4DB2-BD59-A6C34878D82A}">
                    <a16:rowId xmlns:a16="http://schemas.microsoft.com/office/drawing/2014/main" val="10003"/>
                  </a:ext>
                </a:extLst>
              </a:tr>
            </a:tbl>
          </a:graphicData>
        </a:graphic>
      </p:graphicFrame>
      <p:pic>
        <p:nvPicPr>
          <p:cNvPr id="1557" name="Google Shape;1557;p46"/>
          <p:cNvPicPr preferRelativeResize="0"/>
          <p:nvPr/>
        </p:nvPicPr>
        <p:blipFill rotWithShape="1">
          <a:blip r:embed="rId3">
            <a:alphaModFix/>
          </a:blip>
          <a:srcRect/>
          <a:stretch/>
        </p:blipFill>
        <p:spPr>
          <a:xfrm>
            <a:off x="1049977" y="3070700"/>
            <a:ext cx="1709700" cy="1344599"/>
          </a:xfrm>
          <a:prstGeom prst="rect">
            <a:avLst/>
          </a:prstGeom>
          <a:noFill/>
          <a:ln>
            <a:noFill/>
          </a:ln>
        </p:spPr>
      </p:pic>
      <p:pic>
        <p:nvPicPr>
          <p:cNvPr id="1558" name="Google Shape;1558;p46"/>
          <p:cNvPicPr preferRelativeResize="0"/>
          <p:nvPr/>
        </p:nvPicPr>
        <p:blipFill rotWithShape="1">
          <a:blip r:embed="rId4">
            <a:alphaModFix/>
          </a:blip>
          <a:srcRect/>
          <a:stretch/>
        </p:blipFill>
        <p:spPr>
          <a:xfrm>
            <a:off x="3751575" y="3070700"/>
            <a:ext cx="1826575" cy="1344600"/>
          </a:xfrm>
          <a:prstGeom prst="rect">
            <a:avLst/>
          </a:prstGeom>
          <a:noFill/>
          <a:ln>
            <a:noFill/>
          </a:ln>
        </p:spPr>
      </p:pic>
      <p:pic>
        <p:nvPicPr>
          <p:cNvPr id="1559" name="Google Shape;1559;p46"/>
          <p:cNvPicPr preferRelativeResize="0"/>
          <p:nvPr/>
        </p:nvPicPr>
        <p:blipFill rotWithShape="1">
          <a:blip r:embed="rId4">
            <a:alphaModFix/>
          </a:blip>
          <a:srcRect/>
          <a:stretch/>
        </p:blipFill>
        <p:spPr>
          <a:xfrm>
            <a:off x="6144650" y="3297943"/>
            <a:ext cx="1209176" cy="890107"/>
          </a:xfrm>
          <a:prstGeom prst="rect">
            <a:avLst/>
          </a:prstGeom>
          <a:noFill/>
          <a:ln>
            <a:noFill/>
          </a:ln>
        </p:spPr>
      </p:pic>
      <p:pic>
        <p:nvPicPr>
          <p:cNvPr id="1560" name="Google Shape;1560;p46"/>
          <p:cNvPicPr preferRelativeResize="0"/>
          <p:nvPr/>
        </p:nvPicPr>
        <p:blipFill rotWithShape="1">
          <a:blip r:embed="rId5">
            <a:alphaModFix/>
          </a:blip>
          <a:srcRect/>
          <a:stretch/>
        </p:blipFill>
        <p:spPr>
          <a:xfrm>
            <a:off x="7410975" y="3053124"/>
            <a:ext cx="1209180" cy="1344600"/>
          </a:xfrm>
          <a:prstGeom prst="rect">
            <a:avLst/>
          </a:prstGeom>
          <a:noFill/>
          <a:ln>
            <a:noFill/>
          </a:ln>
        </p:spPr>
      </p:pic>
      <p:sp>
        <p:nvSpPr>
          <p:cNvPr id="1561" name="Google Shape;1561;p46"/>
          <p:cNvSpPr txBox="1"/>
          <p:nvPr/>
        </p:nvSpPr>
        <p:spPr>
          <a:xfrm>
            <a:off x="7277625" y="3371850"/>
            <a:ext cx="414900" cy="593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1" i="0" u="none" strike="noStrike" cap="none">
                <a:solidFill>
                  <a:srgbClr val="000000"/>
                </a:solidFill>
                <a:latin typeface="Roboto"/>
                <a:ea typeface="Roboto"/>
                <a:cs typeface="Roboto"/>
                <a:sym typeface="Roboto"/>
              </a:rPr>
              <a:t>+</a:t>
            </a:r>
            <a:endParaRPr sz="3000" b="1" i="0" u="none" strike="noStrike" cap="none">
              <a:solidFill>
                <a:srgbClr val="000000"/>
              </a:solidFill>
              <a:latin typeface="Roboto"/>
              <a:ea typeface="Roboto"/>
              <a:cs typeface="Roboto"/>
              <a:sym typeface="Roboto"/>
            </a:endParaRPr>
          </a:p>
        </p:txBody>
      </p:sp>
      <p:sp>
        <p:nvSpPr>
          <p:cNvPr id="1562" name="Google Shape;1562;p46"/>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lnSpc>
                <a:spcPct val="100000"/>
              </a:lnSpc>
              <a:spcBef>
                <a:spcPts val="0"/>
              </a:spcBef>
              <a:spcAft>
                <a:spcPts val="0"/>
              </a:spcAft>
              <a:buClr>
                <a:srgbClr val="000000"/>
              </a:buClr>
              <a:buSzPts val="1100"/>
              <a:buFont typeface="Arial"/>
              <a:buNone/>
            </a:pPr>
            <a:fld id="{00000000-1234-1234-1234-123412341234}" type="slidenum">
              <a:rPr lang="en"/>
              <a:t>48</a:t>
            </a:fld>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567"/>
        <p:cNvGrpSpPr/>
        <p:nvPr/>
      </p:nvGrpSpPr>
      <p:grpSpPr>
        <a:xfrm>
          <a:off x="0" y="0"/>
          <a:ext cx="0" cy="0"/>
          <a:chOff x="0" y="0"/>
          <a:chExt cx="0" cy="0"/>
        </a:xfrm>
      </p:grpSpPr>
      <p:sp>
        <p:nvSpPr>
          <p:cNvPr id="1568" name="Google Shape;1568;p47"/>
          <p:cNvSpPr txBox="1">
            <a:spLocks noGrp="1"/>
          </p:cNvSpPr>
          <p:nvPr>
            <p:ph type="title"/>
          </p:nvPr>
        </p:nvSpPr>
        <p:spPr>
          <a:xfrm>
            <a:off x="274325" y="2088475"/>
            <a:ext cx="8595300" cy="7923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600"/>
              <a:buNone/>
            </a:pPr>
            <a:r>
              <a:rPr lang="en"/>
              <a:t>Key Bootstrap Features</a:t>
            </a:r>
            <a:endParaRPr/>
          </a:p>
        </p:txBody>
      </p:sp>
      <p:sp>
        <p:nvSpPr>
          <p:cNvPr id="1569" name="Google Shape;1569;p47"/>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p>
            <a:pPr marL="0" lvl="0" indent="0" algn="l" rtl="0">
              <a:lnSpc>
                <a:spcPct val="100000"/>
              </a:lnSpc>
              <a:spcBef>
                <a:spcPts val="0"/>
              </a:spcBef>
              <a:spcAft>
                <a:spcPts val="0"/>
              </a:spcAft>
              <a:buSzPts val="700"/>
              <a:buNone/>
            </a:pPr>
            <a:endParaRPr/>
          </a:p>
        </p:txBody>
      </p:sp>
      <p:sp>
        <p:nvSpPr>
          <p:cNvPr id="1570" name="Google Shape;1570;p47"/>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rgbClr val="000000"/>
              </a:buClr>
              <a:buSzPts val="1100"/>
              <a:buFont typeface="Arial"/>
              <a:buNone/>
            </a:pPr>
            <a:fld id="{00000000-1234-1234-1234-123412341234}" type="slidenum">
              <a:rPr lang="en"/>
              <a:t>49</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84"/>
        <p:cNvGrpSpPr/>
        <p:nvPr/>
      </p:nvGrpSpPr>
      <p:grpSpPr>
        <a:xfrm>
          <a:off x="0" y="0"/>
          <a:ext cx="0" cy="0"/>
          <a:chOff x="0" y="0"/>
          <a:chExt cx="0" cy="0"/>
        </a:xfrm>
      </p:grpSpPr>
      <p:sp>
        <p:nvSpPr>
          <p:cNvPr id="1085" name="Google Shape;1085;p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a:t>Feedback #1: Pace Is Fast</a:t>
            </a:r>
            <a:endParaRPr/>
          </a:p>
          <a:p>
            <a:pPr marL="0" lvl="0" indent="0" algn="l" rtl="0">
              <a:lnSpc>
                <a:spcPct val="100000"/>
              </a:lnSpc>
              <a:spcBef>
                <a:spcPts val="0"/>
              </a:spcBef>
              <a:spcAft>
                <a:spcPts val="0"/>
              </a:spcAft>
              <a:buSzPts val="2400"/>
              <a:buNone/>
            </a:pPr>
            <a:endParaRPr/>
          </a:p>
        </p:txBody>
      </p:sp>
      <p:sp>
        <p:nvSpPr>
          <p:cNvPr id="1086" name="Google Shape;1086;p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p>
            <a:pPr marL="0" lvl="0" indent="0" algn="l" rtl="0">
              <a:lnSpc>
                <a:spcPct val="100000"/>
              </a:lnSpc>
              <a:spcBef>
                <a:spcPts val="0"/>
              </a:spcBef>
              <a:spcAft>
                <a:spcPts val="0"/>
              </a:spcAft>
              <a:buSzPts val="1800"/>
              <a:buNone/>
            </a:pPr>
            <a:r>
              <a:rPr lang="en"/>
              <a:t>Here’s the reality: the pace of this program is fast.</a:t>
            </a:r>
            <a:endParaRPr/>
          </a:p>
        </p:txBody>
      </p:sp>
      <p:sp>
        <p:nvSpPr>
          <p:cNvPr id="1087" name="Google Shape;1087;p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p>
            <a:pPr marL="0" lvl="0" indent="0" algn="l" rtl="0">
              <a:lnSpc>
                <a:spcPct val="100000"/>
              </a:lnSpc>
              <a:spcBef>
                <a:spcPts val="0"/>
              </a:spcBef>
              <a:spcAft>
                <a:spcPts val="0"/>
              </a:spcAft>
              <a:buSzPts val="700"/>
              <a:buNone/>
            </a:pPr>
            <a:endParaRPr/>
          </a:p>
        </p:txBody>
      </p:sp>
      <p:sp>
        <p:nvSpPr>
          <p:cNvPr id="1088" name="Google Shape;1088;p5"/>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p>
            <a:pPr marL="0" lvl="0" indent="0" algn="l" rtl="0">
              <a:lnSpc>
                <a:spcPct val="115000"/>
              </a:lnSpc>
              <a:spcBef>
                <a:spcPts val="0"/>
              </a:spcBef>
              <a:spcAft>
                <a:spcPts val="0"/>
              </a:spcAft>
              <a:buSzPts val="1100"/>
              <a:buNone/>
            </a:pPr>
            <a:r>
              <a:rPr lang="en" sz="1100"/>
              <a:t>We could slow down and make it easier, but that wouldn’t prepare you to be developers right out of the program.</a:t>
            </a:r>
            <a:endParaRPr sz="1100"/>
          </a:p>
        </p:txBody>
      </p:sp>
      <p:sp>
        <p:nvSpPr>
          <p:cNvPr id="1089" name="Google Shape;1089;p5"/>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p>
            <a:pPr marL="0" lvl="0" indent="0" algn="l" rtl="0">
              <a:lnSpc>
                <a:spcPct val="115000"/>
              </a:lnSpc>
              <a:spcBef>
                <a:spcPts val="0"/>
              </a:spcBef>
              <a:spcAft>
                <a:spcPts val="0"/>
              </a:spcAft>
              <a:buSzPts val="1100"/>
              <a:buNone/>
            </a:pPr>
            <a:r>
              <a:rPr lang="en" sz="1100"/>
              <a:t>Take up the challenge. Try to retain as much as you can during the course. </a:t>
            </a:r>
            <a:endParaRPr sz="1100"/>
          </a:p>
        </p:txBody>
      </p:sp>
      <p:sp>
        <p:nvSpPr>
          <p:cNvPr id="1090" name="Google Shape;1090;p5"/>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p>
            <a:pPr marL="0" lvl="0" indent="0" algn="l" rtl="0">
              <a:lnSpc>
                <a:spcPct val="115000"/>
              </a:lnSpc>
              <a:spcBef>
                <a:spcPts val="0"/>
              </a:spcBef>
              <a:spcAft>
                <a:spcPts val="0"/>
              </a:spcAft>
              <a:buSzPts val="1100"/>
              <a:buNone/>
            </a:pPr>
            <a:r>
              <a:rPr lang="en" sz="1100"/>
              <a:t>After the program is over, go back and review the concepts you need a refresher on. </a:t>
            </a:r>
            <a:endParaRPr sz="1100"/>
          </a:p>
        </p:txBody>
      </p:sp>
      <p:sp>
        <p:nvSpPr>
          <p:cNvPr id="1091" name="Google Shape;1091;p5"/>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p>
            <a:pPr marL="0" lvl="0" indent="0" algn="l" rtl="0">
              <a:lnSpc>
                <a:spcPct val="115000"/>
              </a:lnSpc>
              <a:spcBef>
                <a:spcPts val="0"/>
              </a:spcBef>
              <a:spcAft>
                <a:spcPts val="0"/>
              </a:spcAft>
              <a:buSzPts val="1100"/>
              <a:buNone/>
            </a:pPr>
            <a:r>
              <a:rPr lang="en" sz="1100"/>
              <a:t>Don’t try to master every little detail. </a:t>
            </a:r>
            <a:endParaRPr sz="1100"/>
          </a:p>
        </p:txBody>
      </p:sp>
      <p:sp>
        <p:nvSpPr>
          <p:cNvPr id="1092" name="Google Shape;1092;p5"/>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p>
            <a:pPr marL="0" lvl="0" indent="0" algn="l" rtl="0">
              <a:lnSpc>
                <a:spcPct val="115000"/>
              </a:lnSpc>
              <a:spcBef>
                <a:spcPts val="0"/>
              </a:spcBef>
              <a:spcAft>
                <a:spcPts val="0"/>
              </a:spcAft>
              <a:buSzPts val="1100"/>
              <a:buNone/>
            </a:pPr>
            <a:r>
              <a:rPr lang="en" sz="1100"/>
              <a:t>Focus on the big picture and how to find what you need, when you need it. </a:t>
            </a:r>
            <a:endParaRPr sz="1100"/>
          </a:p>
        </p:txBody>
      </p:sp>
      <p:sp>
        <p:nvSpPr>
          <p:cNvPr id="1093" name="Google Shape;1093;p5"/>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lnSpc>
                <a:spcPct val="100000"/>
              </a:lnSpc>
              <a:spcBef>
                <a:spcPts val="0"/>
              </a:spcBef>
              <a:spcAft>
                <a:spcPts val="0"/>
              </a:spcAft>
              <a:buClr>
                <a:srgbClr val="000000"/>
              </a:buClr>
              <a:buSzPts val="1100"/>
              <a:buFont typeface="Arial"/>
              <a:buNone/>
            </a:pPr>
            <a:fld id="{00000000-1234-1234-1234-123412341234}" type="slidenum">
              <a:rPr lang="en"/>
              <a:t>5</a:t>
            </a:fld>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575"/>
        <p:cNvGrpSpPr/>
        <p:nvPr/>
      </p:nvGrpSpPr>
      <p:grpSpPr>
        <a:xfrm>
          <a:off x="0" y="0"/>
          <a:ext cx="0" cy="0"/>
          <a:chOff x="0" y="0"/>
          <a:chExt cx="0" cy="0"/>
        </a:xfrm>
      </p:grpSpPr>
      <p:sp>
        <p:nvSpPr>
          <p:cNvPr id="1576" name="Google Shape;1576;p48"/>
          <p:cNvSpPr/>
          <p:nvPr/>
        </p:nvSpPr>
        <p:spPr>
          <a:xfrm>
            <a:off x="-5871" y="0"/>
            <a:ext cx="9144000" cy="490391"/>
          </a:xfrm>
          <a:prstGeom prst="flowChartProcess">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sp>
        <p:nvSpPr>
          <p:cNvPr id="1577" name="Google Shape;1577;p4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p>
            <a:pPr marL="0" lvl="0" indent="0" algn="l" rtl="0">
              <a:lnSpc>
                <a:spcPct val="100000"/>
              </a:lnSpc>
              <a:spcBef>
                <a:spcPts val="0"/>
              </a:spcBef>
              <a:spcAft>
                <a:spcPts val="0"/>
              </a:spcAft>
              <a:buSzPts val="2400"/>
              <a:buNone/>
            </a:pPr>
            <a:r>
              <a:rPr lang="en"/>
              <a:t>Bootstrap Components</a:t>
            </a:r>
            <a:endParaRPr/>
          </a:p>
        </p:txBody>
      </p:sp>
      <p:sp>
        <p:nvSpPr>
          <p:cNvPr id="1578" name="Google Shape;1578;p4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p>
            <a:pPr marL="0" lvl="0" indent="0" algn="l" rtl="0">
              <a:lnSpc>
                <a:spcPct val="100000"/>
              </a:lnSpc>
              <a:spcBef>
                <a:spcPts val="0"/>
              </a:spcBef>
              <a:spcAft>
                <a:spcPts val="0"/>
              </a:spcAft>
              <a:buClr>
                <a:schemeClr val="dk1"/>
              </a:buClr>
              <a:buSzPts val="1100"/>
              <a:buFont typeface="Arial"/>
              <a:buNone/>
            </a:pPr>
            <a:r>
              <a:rPr lang="en"/>
              <a:t>Bootstrap offers a wide range of components that you should consider including in your future web projects. Flip through the documentation and incorporate elements as you see fit. </a:t>
            </a:r>
            <a:endParaRPr/>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SzPts val="1800"/>
              <a:buNone/>
            </a:pPr>
            <a:endParaRPr/>
          </a:p>
        </p:txBody>
      </p:sp>
      <p:sp>
        <p:nvSpPr>
          <p:cNvPr id="1579" name="Google Shape;1579;p4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p>
            <a:pPr marL="0" lvl="0" indent="0" algn="l" rtl="0">
              <a:lnSpc>
                <a:spcPct val="100000"/>
              </a:lnSpc>
              <a:spcBef>
                <a:spcPts val="0"/>
              </a:spcBef>
              <a:spcAft>
                <a:spcPts val="0"/>
              </a:spcAft>
              <a:buSzPts val="700"/>
              <a:buNone/>
            </a:pPr>
            <a:endParaRPr/>
          </a:p>
        </p:txBody>
      </p:sp>
      <p:graphicFrame>
        <p:nvGraphicFramePr>
          <p:cNvPr id="1580" name="Google Shape;1580;p48"/>
          <p:cNvGraphicFramePr/>
          <p:nvPr/>
        </p:nvGraphicFramePr>
        <p:xfrm>
          <a:off x="542500" y="1866300"/>
          <a:ext cx="3000000" cy="3000000"/>
        </p:xfrm>
        <a:graphic>
          <a:graphicData uri="http://schemas.openxmlformats.org/drawingml/2006/table">
            <a:tbl>
              <a:tblPr>
                <a:noFill/>
                <a:tableStyleId>{C17E14CB-F189-4C19-8795-9ED515D079E4}</a:tableStyleId>
              </a:tblPr>
              <a:tblGrid>
                <a:gridCol w="1630875">
                  <a:extLst>
                    <a:ext uri="{9D8B030D-6E8A-4147-A177-3AD203B41FA5}">
                      <a16:colId xmlns:a16="http://schemas.microsoft.com/office/drawing/2014/main" val="20000"/>
                    </a:ext>
                  </a:extLst>
                </a:gridCol>
                <a:gridCol w="1630875">
                  <a:extLst>
                    <a:ext uri="{9D8B030D-6E8A-4147-A177-3AD203B41FA5}">
                      <a16:colId xmlns:a16="http://schemas.microsoft.com/office/drawing/2014/main" val="20001"/>
                    </a:ext>
                  </a:extLst>
                </a:gridCol>
                <a:gridCol w="1630875">
                  <a:extLst>
                    <a:ext uri="{9D8B030D-6E8A-4147-A177-3AD203B41FA5}">
                      <a16:colId xmlns:a16="http://schemas.microsoft.com/office/drawing/2014/main" val="20002"/>
                    </a:ext>
                  </a:extLst>
                </a:gridCol>
                <a:gridCol w="1630875">
                  <a:extLst>
                    <a:ext uri="{9D8B030D-6E8A-4147-A177-3AD203B41FA5}">
                      <a16:colId xmlns:a16="http://schemas.microsoft.com/office/drawing/2014/main" val="20003"/>
                    </a:ext>
                  </a:extLst>
                </a:gridCol>
                <a:gridCol w="1630875">
                  <a:extLst>
                    <a:ext uri="{9D8B030D-6E8A-4147-A177-3AD203B41FA5}">
                      <a16:colId xmlns:a16="http://schemas.microsoft.com/office/drawing/2014/main" val="20004"/>
                    </a:ext>
                  </a:extLst>
                </a:gridCol>
              </a:tblGrid>
              <a:tr h="342875">
                <a:tc gridSpan="5">
                  <a:txBody>
                    <a:bodyPr/>
                    <a:lstStyle/>
                    <a:p>
                      <a:pPr marL="0" marR="0" lvl="0" indent="0" algn="l" rtl="0">
                        <a:lnSpc>
                          <a:spcPct val="100000"/>
                        </a:lnSpc>
                        <a:spcBef>
                          <a:spcPts val="0"/>
                        </a:spcBef>
                        <a:spcAft>
                          <a:spcPts val="0"/>
                        </a:spcAft>
                        <a:buClr>
                          <a:srgbClr val="000000"/>
                        </a:buClr>
                        <a:buSzPts val="1200"/>
                        <a:buFont typeface="Arial"/>
                        <a:buNone/>
                      </a:pPr>
                      <a:r>
                        <a:rPr lang="en" sz="1200" u="none" strike="noStrike" cap="none">
                          <a:solidFill>
                            <a:srgbClr val="FFFFFF"/>
                          </a:solidFill>
                          <a:latin typeface="Roboto"/>
                          <a:ea typeface="Roboto"/>
                          <a:cs typeface="Roboto"/>
                          <a:sym typeface="Roboto"/>
                        </a:rPr>
                        <a:t>Bootstrap Components</a:t>
                      </a:r>
                      <a:endParaRPr sz="1200" u="none" strike="noStrike" cap="none">
                        <a:solidFill>
                          <a:srgbClr val="FFFFFF"/>
                        </a:solidFill>
                        <a:latin typeface="Roboto"/>
                        <a:ea typeface="Roboto"/>
                        <a:cs typeface="Roboto"/>
                        <a:sym typeface="Roboto"/>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674EA7"/>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42875">
                <a:tc>
                  <a:txBody>
                    <a:bodyPr/>
                    <a:lstStyle/>
                    <a:p>
                      <a:pPr marL="0" marR="0" lvl="0" indent="0" algn="l" rtl="0">
                        <a:lnSpc>
                          <a:spcPct val="100000"/>
                        </a:lnSpc>
                        <a:spcBef>
                          <a:spcPts val="0"/>
                        </a:spcBef>
                        <a:spcAft>
                          <a:spcPts val="0"/>
                        </a:spcAft>
                        <a:buClr>
                          <a:srgbClr val="000000"/>
                        </a:buClr>
                        <a:buSzPts val="1200"/>
                        <a:buFont typeface="Arial"/>
                        <a:buNone/>
                      </a:pPr>
                      <a:r>
                        <a:rPr lang="en" sz="1200" u="none" strike="noStrike" cap="none">
                          <a:latin typeface="Roboto"/>
                          <a:ea typeface="Roboto"/>
                          <a:cs typeface="Roboto"/>
                          <a:sym typeface="Roboto"/>
                        </a:rPr>
                        <a:t>Alerts</a:t>
                      </a:r>
                      <a:endParaRPr sz="1200" u="none" strike="noStrike" cap="none">
                        <a:latin typeface="Roboto"/>
                        <a:ea typeface="Roboto"/>
                        <a:cs typeface="Roboto"/>
                        <a:sym typeface="Roboto"/>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1200"/>
                        <a:buFont typeface="Arial"/>
                        <a:buNone/>
                      </a:pPr>
                      <a:r>
                        <a:rPr lang="en" sz="1200" u="none" strike="noStrike" cap="none">
                          <a:solidFill>
                            <a:srgbClr val="000000"/>
                          </a:solidFill>
                          <a:latin typeface="Roboto"/>
                          <a:ea typeface="Roboto"/>
                          <a:cs typeface="Roboto"/>
                          <a:sym typeface="Roboto"/>
                        </a:rPr>
                        <a:t>Badges</a:t>
                      </a:r>
                      <a:endParaRPr sz="1200" u="none" strike="noStrike" cap="none">
                        <a:latin typeface="Roboto"/>
                        <a:ea typeface="Roboto"/>
                        <a:cs typeface="Roboto"/>
                        <a:sym typeface="Roboto"/>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1200"/>
                        <a:buFont typeface="Arial"/>
                        <a:buNone/>
                      </a:pPr>
                      <a:r>
                        <a:rPr lang="en" sz="1200" u="none" strike="noStrike" cap="none">
                          <a:latin typeface="Roboto"/>
                          <a:ea typeface="Roboto"/>
                          <a:cs typeface="Roboto"/>
                          <a:sym typeface="Roboto"/>
                        </a:rPr>
                        <a:t>Buttons</a:t>
                      </a:r>
                      <a:endParaRPr sz="1200" u="none" strike="noStrike" cap="none">
                        <a:latin typeface="Roboto"/>
                        <a:ea typeface="Roboto"/>
                        <a:cs typeface="Roboto"/>
                        <a:sym typeface="Roboto"/>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1200"/>
                        <a:buFont typeface="Arial"/>
                        <a:buNone/>
                      </a:pPr>
                      <a:r>
                        <a:rPr lang="en" sz="1200" u="none" strike="noStrike" cap="none">
                          <a:latin typeface="Roboto"/>
                          <a:ea typeface="Roboto"/>
                          <a:cs typeface="Roboto"/>
                          <a:sym typeface="Roboto"/>
                        </a:rPr>
                        <a:t>Cards</a:t>
                      </a:r>
                      <a:endParaRPr sz="1200" u="none" strike="noStrike" cap="none">
                        <a:latin typeface="Roboto"/>
                        <a:ea typeface="Roboto"/>
                        <a:cs typeface="Roboto"/>
                        <a:sym typeface="Roboto"/>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1200"/>
                        <a:buFont typeface="Arial"/>
                        <a:buNone/>
                      </a:pPr>
                      <a:r>
                        <a:rPr lang="en" sz="1200" u="none" strike="noStrike" cap="none"/>
                        <a:t>Carousel</a:t>
                      </a:r>
                      <a:endParaRPr sz="1200" u="none" strike="noStrike" cap="none"/>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1"/>
                  </a:ext>
                </a:extLst>
              </a:tr>
              <a:tr h="342875">
                <a:tc>
                  <a:txBody>
                    <a:bodyPr/>
                    <a:lstStyle/>
                    <a:p>
                      <a:pPr marL="0" marR="0" lvl="0" indent="0" algn="l" rtl="0">
                        <a:lnSpc>
                          <a:spcPct val="100000"/>
                        </a:lnSpc>
                        <a:spcBef>
                          <a:spcPts val="0"/>
                        </a:spcBef>
                        <a:spcAft>
                          <a:spcPts val="0"/>
                        </a:spcAft>
                        <a:buClr>
                          <a:srgbClr val="000000"/>
                        </a:buClr>
                        <a:buSzPts val="1200"/>
                        <a:buFont typeface="Arial"/>
                        <a:buNone/>
                      </a:pPr>
                      <a:r>
                        <a:rPr lang="en" sz="1200" u="none" strike="noStrike" cap="none">
                          <a:latin typeface="Roboto"/>
                          <a:ea typeface="Roboto"/>
                          <a:cs typeface="Roboto"/>
                          <a:sym typeface="Roboto"/>
                        </a:rPr>
                        <a:t>Dropdowns</a:t>
                      </a:r>
                      <a:endParaRPr sz="1200" u="none" strike="noStrike" cap="none">
                        <a:latin typeface="Roboto"/>
                        <a:ea typeface="Roboto"/>
                        <a:cs typeface="Roboto"/>
                        <a:sym typeface="Roboto"/>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1200"/>
                        <a:buFont typeface="Arial"/>
                        <a:buNone/>
                      </a:pPr>
                      <a:r>
                        <a:rPr lang="en" sz="1200" u="none" strike="noStrike" cap="none">
                          <a:solidFill>
                            <a:srgbClr val="000000"/>
                          </a:solidFill>
                          <a:latin typeface="Roboto"/>
                          <a:ea typeface="Roboto"/>
                          <a:cs typeface="Roboto"/>
                          <a:sym typeface="Roboto"/>
                        </a:rPr>
                        <a:t>Forms</a:t>
                      </a:r>
                      <a:endParaRPr sz="1200" u="none" strike="noStrike" cap="none">
                        <a:solidFill>
                          <a:srgbClr val="000000"/>
                        </a:solidFill>
                        <a:latin typeface="Roboto"/>
                        <a:ea typeface="Roboto"/>
                        <a:cs typeface="Roboto"/>
                        <a:sym typeface="Roboto"/>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1200"/>
                        <a:buFont typeface="Arial"/>
                        <a:buNone/>
                      </a:pPr>
                      <a:r>
                        <a:rPr lang="en" sz="1200" u="none" strike="noStrike" cap="none">
                          <a:latin typeface="Roboto"/>
                          <a:ea typeface="Roboto"/>
                          <a:cs typeface="Roboto"/>
                          <a:sym typeface="Roboto"/>
                        </a:rPr>
                        <a:t>Jumbotron</a:t>
                      </a:r>
                      <a:endParaRPr sz="1200" u="none" strike="noStrike" cap="none">
                        <a:latin typeface="Roboto"/>
                        <a:ea typeface="Roboto"/>
                        <a:cs typeface="Roboto"/>
                        <a:sym typeface="Roboto"/>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1200"/>
                        <a:buFont typeface="Arial"/>
                        <a:buNone/>
                      </a:pPr>
                      <a:r>
                        <a:rPr lang="en" sz="1200" u="none" strike="noStrike" cap="none">
                          <a:latin typeface="Roboto"/>
                          <a:ea typeface="Roboto"/>
                          <a:cs typeface="Roboto"/>
                          <a:sym typeface="Roboto"/>
                        </a:rPr>
                        <a:t>List group</a:t>
                      </a:r>
                      <a:endParaRPr sz="1200" u="none" strike="noStrike" cap="none">
                        <a:latin typeface="Roboto"/>
                        <a:ea typeface="Roboto"/>
                        <a:cs typeface="Roboto"/>
                        <a:sym typeface="Roboto"/>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chemeClr val="dk1"/>
                        </a:buClr>
                        <a:buSzPts val="1100"/>
                        <a:buFont typeface="Arial"/>
                        <a:buNone/>
                      </a:pPr>
                      <a:r>
                        <a:rPr lang="en" sz="1200" u="none" strike="noStrike" cap="none">
                          <a:solidFill>
                            <a:schemeClr val="dk1"/>
                          </a:solidFill>
                          <a:latin typeface="Roboto"/>
                          <a:ea typeface="Roboto"/>
                          <a:cs typeface="Roboto"/>
                          <a:sym typeface="Roboto"/>
                        </a:rPr>
                        <a:t>Modal</a:t>
                      </a:r>
                      <a:endParaRPr sz="1200" u="none" strike="noStrike" cap="none"/>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2"/>
                  </a:ext>
                </a:extLst>
              </a:tr>
              <a:tr h="342875">
                <a:tc>
                  <a:txBody>
                    <a:bodyPr/>
                    <a:lstStyle/>
                    <a:p>
                      <a:pPr marL="0" marR="0" lvl="0" indent="0" algn="l" rtl="0">
                        <a:lnSpc>
                          <a:spcPct val="100000"/>
                        </a:lnSpc>
                        <a:spcBef>
                          <a:spcPts val="0"/>
                        </a:spcBef>
                        <a:spcAft>
                          <a:spcPts val="0"/>
                        </a:spcAft>
                        <a:buClr>
                          <a:srgbClr val="000000"/>
                        </a:buClr>
                        <a:buSzPts val="1200"/>
                        <a:buFont typeface="Arial"/>
                        <a:buNone/>
                      </a:pPr>
                      <a:r>
                        <a:rPr lang="en" sz="1200" u="none" strike="noStrike" cap="none">
                          <a:solidFill>
                            <a:srgbClr val="000000"/>
                          </a:solidFill>
                          <a:latin typeface="Roboto"/>
                          <a:ea typeface="Roboto"/>
                          <a:cs typeface="Roboto"/>
                          <a:sym typeface="Roboto"/>
                        </a:rPr>
                        <a:t>Navs</a:t>
                      </a:r>
                      <a:endParaRPr sz="1200" u="none" strike="noStrike" cap="none">
                        <a:solidFill>
                          <a:srgbClr val="000000"/>
                        </a:solidFill>
                        <a:latin typeface="Roboto"/>
                        <a:ea typeface="Roboto"/>
                        <a:cs typeface="Roboto"/>
                        <a:sym typeface="Roboto"/>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1200"/>
                        <a:buFont typeface="Arial"/>
                        <a:buNone/>
                      </a:pPr>
                      <a:r>
                        <a:rPr lang="en" sz="1200" u="none" strike="noStrike" cap="none">
                          <a:solidFill>
                            <a:srgbClr val="000000"/>
                          </a:solidFill>
                          <a:latin typeface="Roboto"/>
                          <a:ea typeface="Roboto"/>
                          <a:cs typeface="Roboto"/>
                          <a:sym typeface="Roboto"/>
                        </a:rPr>
                        <a:t>Popover</a:t>
                      </a:r>
                      <a:endParaRPr sz="1200" u="none" strike="noStrike" cap="none">
                        <a:solidFill>
                          <a:srgbClr val="000000"/>
                        </a:solidFill>
                        <a:latin typeface="Roboto"/>
                        <a:ea typeface="Roboto"/>
                        <a:cs typeface="Roboto"/>
                        <a:sym typeface="Roboto"/>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1200"/>
                        <a:buFont typeface="Arial"/>
                        <a:buNone/>
                      </a:pPr>
                      <a:r>
                        <a:rPr lang="en" sz="1200" u="none" strike="noStrike" cap="none">
                          <a:solidFill>
                            <a:schemeClr val="dk1"/>
                          </a:solidFill>
                        </a:rPr>
                        <a:t>Progress Bar</a:t>
                      </a:r>
                      <a:endParaRPr sz="1200" u="none" strike="noStrike" cap="none"/>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1200"/>
                        <a:buFont typeface="Arial"/>
                        <a:buNone/>
                      </a:pPr>
                      <a:r>
                        <a:rPr lang="en" sz="1200" u="none" strike="noStrike" cap="none">
                          <a:solidFill>
                            <a:schemeClr val="dk1"/>
                          </a:solidFill>
                          <a:latin typeface="Roboto"/>
                          <a:ea typeface="Roboto"/>
                          <a:cs typeface="Roboto"/>
                          <a:sym typeface="Roboto"/>
                        </a:rPr>
                        <a:t>Toast</a:t>
                      </a:r>
                      <a:endParaRPr sz="1200" u="none" strike="noStrike" cap="none">
                        <a:solidFill>
                          <a:schemeClr val="dk1"/>
                        </a:solidFill>
                        <a:latin typeface="Roboto"/>
                        <a:ea typeface="Roboto"/>
                        <a:cs typeface="Roboto"/>
                        <a:sym typeface="Roboto"/>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80000"/>
                        </a:lnSpc>
                        <a:spcBef>
                          <a:spcPts val="0"/>
                        </a:spcBef>
                        <a:spcAft>
                          <a:spcPts val="0"/>
                        </a:spcAft>
                        <a:buClr>
                          <a:srgbClr val="000000"/>
                        </a:buClr>
                        <a:buSzPts val="1200"/>
                        <a:buFont typeface="Arial"/>
                        <a:buNone/>
                      </a:pPr>
                      <a:r>
                        <a:rPr lang="en" sz="1200" u="none" strike="noStrike" cap="none">
                          <a:solidFill>
                            <a:srgbClr val="000000"/>
                          </a:solidFill>
                          <a:latin typeface="Roboto"/>
                          <a:ea typeface="Roboto"/>
                          <a:cs typeface="Roboto"/>
                          <a:sym typeface="Roboto"/>
                        </a:rPr>
                        <a:t>Tootltips</a:t>
                      </a:r>
                      <a:endParaRPr sz="1200" u="none" strike="noStrike" cap="none">
                        <a:latin typeface="Roboto"/>
                        <a:ea typeface="Roboto"/>
                        <a:cs typeface="Roboto"/>
                        <a:sym typeface="Roboto"/>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342875">
                <a:tc>
                  <a:txBody>
                    <a:bodyPr/>
                    <a:lstStyle/>
                    <a:p>
                      <a:pPr marL="0" marR="0" lvl="0" indent="0" algn="l" rtl="0">
                        <a:lnSpc>
                          <a:spcPct val="100000"/>
                        </a:lnSpc>
                        <a:spcBef>
                          <a:spcPts val="0"/>
                        </a:spcBef>
                        <a:spcAft>
                          <a:spcPts val="0"/>
                        </a:spcAft>
                        <a:buClr>
                          <a:srgbClr val="000000"/>
                        </a:buClr>
                        <a:buSzPts val="1200"/>
                        <a:buFont typeface="Arial"/>
                        <a:buNone/>
                      </a:pPr>
                      <a:r>
                        <a:rPr lang="en" sz="1200" u="none" strike="noStrike" cap="none">
                          <a:solidFill>
                            <a:schemeClr val="dk1"/>
                          </a:solidFill>
                          <a:latin typeface="Roboto"/>
                          <a:ea typeface="Roboto"/>
                          <a:cs typeface="Roboto"/>
                          <a:sym typeface="Roboto"/>
                        </a:rPr>
                        <a:t>Several more...</a:t>
                      </a:r>
                      <a:endParaRPr sz="1200" u="none" strike="noStrike" cap="none">
                        <a:latin typeface="Roboto"/>
                        <a:ea typeface="Roboto"/>
                        <a:cs typeface="Roboto"/>
                        <a:sym typeface="Roboto"/>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1200"/>
                        <a:buFont typeface="Arial"/>
                        <a:buNone/>
                      </a:pPr>
                      <a:endParaRPr sz="1200" u="none" strike="noStrike" cap="none">
                        <a:latin typeface="Roboto"/>
                        <a:ea typeface="Roboto"/>
                        <a:cs typeface="Roboto"/>
                        <a:sym typeface="Roboto"/>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1200"/>
                        <a:buFont typeface="Arial"/>
                        <a:buNone/>
                      </a:pPr>
                      <a:endParaRPr sz="1200" u="none" strike="noStrike" cap="none">
                        <a:latin typeface="Roboto"/>
                        <a:ea typeface="Roboto"/>
                        <a:cs typeface="Roboto"/>
                        <a:sym typeface="Roboto"/>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1200"/>
                        <a:buFont typeface="Arial"/>
                        <a:buNone/>
                      </a:pPr>
                      <a:endParaRPr sz="1200" u="none" strike="noStrike" cap="none"/>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4"/>
                  </a:ext>
                </a:extLst>
              </a:tr>
            </a:tbl>
          </a:graphicData>
        </a:graphic>
      </p:graphicFrame>
      <p:sp>
        <p:nvSpPr>
          <p:cNvPr id="1581" name="Google Shape;1581;p48"/>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lnSpc>
                <a:spcPct val="100000"/>
              </a:lnSpc>
              <a:spcBef>
                <a:spcPts val="0"/>
              </a:spcBef>
              <a:spcAft>
                <a:spcPts val="0"/>
              </a:spcAft>
              <a:buClr>
                <a:srgbClr val="000000"/>
              </a:buClr>
              <a:buSzPts val="1100"/>
              <a:buFont typeface="Arial"/>
              <a:buNone/>
            </a:pPr>
            <a:fld id="{00000000-1234-1234-1234-123412341234}" type="slidenum">
              <a:rPr lang="en"/>
              <a:t>50</a:t>
            </a:fld>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586"/>
        <p:cNvGrpSpPr/>
        <p:nvPr/>
      </p:nvGrpSpPr>
      <p:grpSpPr>
        <a:xfrm>
          <a:off x="0" y="0"/>
          <a:ext cx="0" cy="0"/>
          <a:chOff x="0" y="0"/>
          <a:chExt cx="0" cy="0"/>
        </a:xfrm>
      </p:grpSpPr>
      <p:sp>
        <p:nvSpPr>
          <p:cNvPr id="1587" name="Google Shape;1587;p49"/>
          <p:cNvSpPr/>
          <p:nvPr/>
        </p:nvSpPr>
        <p:spPr>
          <a:xfrm>
            <a:off x="-5871" y="0"/>
            <a:ext cx="9144000" cy="490391"/>
          </a:xfrm>
          <a:prstGeom prst="flowChartProcess">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pic>
        <p:nvPicPr>
          <p:cNvPr id="1588" name="Google Shape;1588;p49"/>
          <p:cNvPicPr preferRelativeResize="0"/>
          <p:nvPr/>
        </p:nvPicPr>
        <p:blipFill rotWithShape="1">
          <a:blip r:embed="rId3">
            <a:alphaModFix/>
          </a:blip>
          <a:srcRect/>
          <a:stretch/>
        </p:blipFill>
        <p:spPr>
          <a:xfrm>
            <a:off x="1305028" y="1502213"/>
            <a:ext cx="6154341" cy="3257808"/>
          </a:xfrm>
          <a:prstGeom prst="rect">
            <a:avLst/>
          </a:prstGeom>
          <a:noFill/>
          <a:ln>
            <a:noFill/>
          </a:ln>
        </p:spPr>
      </p:pic>
      <p:sp>
        <p:nvSpPr>
          <p:cNvPr id="1589" name="Google Shape;1589;p4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p>
            <a:pPr marL="0" lvl="0" indent="0" algn="l" rtl="0">
              <a:lnSpc>
                <a:spcPct val="100000"/>
              </a:lnSpc>
              <a:spcBef>
                <a:spcPts val="0"/>
              </a:spcBef>
              <a:spcAft>
                <a:spcPts val="0"/>
              </a:spcAft>
              <a:buSzPts val="2400"/>
              <a:buNone/>
            </a:pPr>
            <a:r>
              <a:rPr lang="en"/>
              <a:t>Bootstrap Nav Bars</a:t>
            </a:r>
            <a:endParaRPr/>
          </a:p>
        </p:txBody>
      </p:sp>
      <p:sp>
        <p:nvSpPr>
          <p:cNvPr id="1590" name="Google Shape;1590;p4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p>
            <a:pPr marL="0" lvl="0" indent="0" algn="l" rtl="0">
              <a:lnSpc>
                <a:spcPct val="100000"/>
              </a:lnSpc>
              <a:spcBef>
                <a:spcPts val="0"/>
              </a:spcBef>
              <a:spcAft>
                <a:spcPts val="0"/>
              </a:spcAft>
              <a:buSzPts val="700"/>
              <a:buNone/>
            </a:pPr>
            <a:endParaRPr/>
          </a:p>
        </p:txBody>
      </p:sp>
      <p:sp>
        <p:nvSpPr>
          <p:cNvPr id="1591" name="Google Shape;1591;p49"/>
          <p:cNvSpPr txBox="1">
            <a:spLocks noGrp="1"/>
          </p:cNvSpPr>
          <p:nvPr>
            <p:ph type="body" idx="3"/>
          </p:nvPr>
        </p:nvSpPr>
        <p:spPr>
          <a:xfrm>
            <a:off x="175" y="1436650"/>
            <a:ext cx="6960600" cy="1893300"/>
          </a:xfrm>
          <a:prstGeom prst="rect">
            <a:avLst/>
          </a:prstGeom>
          <a:noFill/>
          <a:ln>
            <a:noFill/>
          </a:ln>
        </p:spPr>
        <p:txBody>
          <a:bodyPr spcFirstLastPara="1" wrap="square" lIns="457200" tIns="0" rIns="457200" bIns="914400" anchor="t" anchorCtr="0">
            <a:noAutofit/>
          </a:bodyPr>
          <a:lstStyle/>
          <a:p>
            <a:pPr marL="0" lvl="0" indent="0" algn="l" rtl="0">
              <a:lnSpc>
                <a:spcPct val="100000"/>
              </a:lnSpc>
              <a:spcBef>
                <a:spcPts val="0"/>
              </a:spcBef>
              <a:spcAft>
                <a:spcPts val="800"/>
              </a:spcAft>
              <a:buSzPts val="1400"/>
              <a:buNone/>
            </a:pPr>
            <a:r>
              <a:rPr lang="en"/>
              <a:t>Example: </a:t>
            </a:r>
            <a:endParaRPr/>
          </a:p>
        </p:txBody>
      </p:sp>
      <p:graphicFrame>
        <p:nvGraphicFramePr>
          <p:cNvPr id="1592" name="Google Shape;1592;p49"/>
          <p:cNvGraphicFramePr/>
          <p:nvPr/>
        </p:nvGraphicFramePr>
        <p:xfrm>
          <a:off x="430000" y="840413"/>
          <a:ext cx="3000000" cy="3000000"/>
        </p:xfrm>
        <a:graphic>
          <a:graphicData uri="http://schemas.openxmlformats.org/drawingml/2006/table">
            <a:tbl>
              <a:tblPr>
                <a:noFill/>
                <a:tableStyleId>{C17E14CB-F189-4C19-8795-9ED515D079E4}</a:tableStyleId>
              </a:tblPr>
              <a:tblGrid>
                <a:gridCol w="3645950">
                  <a:extLst>
                    <a:ext uri="{9D8B030D-6E8A-4147-A177-3AD203B41FA5}">
                      <a16:colId xmlns:a16="http://schemas.microsoft.com/office/drawing/2014/main" val="20000"/>
                    </a:ext>
                  </a:extLst>
                </a:gridCol>
                <a:gridCol w="1542100">
                  <a:extLst>
                    <a:ext uri="{9D8B030D-6E8A-4147-A177-3AD203B41FA5}">
                      <a16:colId xmlns:a16="http://schemas.microsoft.com/office/drawing/2014/main" val="20001"/>
                    </a:ext>
                  </a:extLst>
                </a:gridCol>
                <a:gridCol w="1542100">
                  <a:extLst>
                    <a:ext uri="{9D8B030D-6E8A-4147-A177-3AD203B41FA5}">
                      <a16:colId xmlns:a16="http://schemas.microsoft.com/office/drawing/2014/main" val="20002"/>
                    </a:ext>
                  </a:extLst>
                </a:gridCol>
                <a:gridCol w="1542100">
                  <a:extLst>
                    <a:ext uri="{9D8B030D-6E8A-4147-A177-3AD203B41FA5}">
                      <a16:colId xmlns:a16="http://schemas.microsoft.com/office/drawing/2014/main" val="20003"/>
                    </a:ext>
                  </a:extLst>
                </a:gridCol>
              </a:tblGrid>
              <a:tr h="342875">
                <a:tc>
                  <a:txBody>
                    <a:bodyPr/>
                    <a:lstStyle/>
                    <a:p>
                      <a:pPr marL="0" marR="0" lvl="0" indent="0" algn="l" rtl="0">
                        <a:lnSpc>
                          <a:spcPct val="100000"/>
                        </a:lnSpc>
                        <a:spcBef>
                          <a:spcPts val="0"/>
                        </a:spcBef>
                        <a:spcAft>
                          <a:spcPts val="0"/>
                        </a:spcAft>
                        <a:buClr>
                          <a:srgbClr val="000000"/>
                        </a:buClr>
                        <a:buSzPts val="1200"/>
                        <a:buFont typeface="Arial"/>
                        <a:buNone/>
                      </a:pPr>
                      <a:r>
                        <a:rPr lang="en" sz="1200" u="none" strike="noStrike" cap="none">
                          <a:latin typeface="Roboto"/>
                          <a:ea typeface="Roboto"/>
                          <a:cs typeface="Roboto"/>
                          <a:sym typeface="Roboto"/>
                        </a:rPr>
                        <a:t>My First Website</a:t>
                      </a:r>
                      <a:endParaRPr sz="1200" u="none" strike="noStrike" cap="none">
                        <a:latin typeface="Roboto"/>
                        <a:ea typeface="Roboto"/>
                        <a:cs typeface="Roboto"/>
                        <a:sym typeface="Roboto"/>
                      </a:endParaRPr>
                    </a:p>
                  </a:txBody>
                  <a:tcPr marL="91425" marR="91425" marT="0" marB="0" anchor="ctr">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F3F3F3"/>
                    </a:solidFill>
                  </a:tcPr>
                </a:tc>
                <a:tc>
                  <a:txBody>
                    <a:bodyPr/>
                    <a:lstStyle/>
                    <a:p>
                      <a:pPr marL="0" marR="0" lvl="0" indent="0" algn="l" rtl="0">
                        <a:lnSpc>
                          <a:spcPct val="100000"/>
                        </a:lnSpc>
                        <a:spcBef>
                          <a:spcPts val="0"/>
                        </a:spcBef>
                        <a:spcAft>
                          <a:spcPts val="0"/>
                        </a:spcAft>
                        <a:buClr>
                          <a:srgbClr val="000000"/>
                        </a:buClr>
                        <a:buSzPts val="1200"/>
                        <a:buFont typeface="Arial"/>
                        <a:buNone/>
                      </a:pPr>
                      <a:r>
                        <a:rPr lang="en" sz="1200" u="none" strike="noStrike" cap="none">
                          <a:solidFill>
                            <a:schemeClr val="dk1"/>
                          </a:solidFill>
                          <a:latin typeface="Roboto"/>
                          <a:ea typeface="Roboto"/>
                          <a:cs typeface="Roboto"/>
                          <a:sym typeface="Roboto"/>
                        </a:rPr>
                        <a:t>Link 1</a:t>
                      </a:r>
                      <a:endParaRPr sz="1200" u="none" strike="noStrike" cap="none">
                        <a:latin typeface="Roboto"/>
                        <a:ea typeface="Roboto"/>
                        <a:cs typeface="Roboto"/>
                        <a:sym typeface="Roboto"/>
                      </a:endParaRPr>
                    </a:p>
                  </a:txBody>
                  <a:tcPr marL="91425" marR="91425" marT="0" marB="0" anchor="ctr">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F3F3F3"/>
                    </a:solidFill>
                  </a:tcPr>
                </a:tc>
                <a:tc>
                  <a:txBody>
                    <a:bodyPr/>
                    <a:lstStyle/>
                    <a:p>
                      <a:pPr marL="0" marR="0" lvl="0" indent="0" algn="l" rtl="0">
                        <a:lnSpc>
                          <a:spcPct val="100000"/>
                        </a:lnSpc>
                        <a:spcBef>
                          <a:spcPts val="0"/>
                        </a:spcBef>
                        <a:spcAft>
                          <a:spcPts val="0"/>
                        </a:spcAft>
                        <a:buClr>
                          <a:srgbClr val="000000"/>
                        </a:buClr>
                        <a:buSzPts val="1200"/>
                        <a:buFont typeface="Arial"/>
                        <a:buNone/>
                      </a:pPr>
                      <a:r>
                        <a:rPr lang="en" sz="1200" u="none" strike="noStrike" cap="none">
                          <a:solidFill>
                            <a:schemeClr val="dk1"/>
                          </a:solidFill>
                          <a:latin typeface="Roboto"/>
                          <a:ea typeface="Roboto"/>
                          <a:cs typeface="Roboto"/>
                          <a:sym typeface="Roboto"/>
                        </a:rPr>
                        <a:t>Link 2</a:t>
                      </a:r>
                      <a:endParaRPr sz="1200" u="none" strike="noStrike" cap="none">
                        <a:latin typeface="Roboto"/>
                        <a:ea typeface="Roboto"/>
                        <a:cs typeface="Roboto"/>
                        <a:sym typeface="Roboto"/>
                      </a:endParaRPr>
                    </a:p>
                  </a:txBody>
                  <a:tcPr marL="91425" marR="91425" marT="0" marB="0" anchor="ctr">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F3F3F3"/>
                    </a:solidFill>
                  </a:tcPr>
                </a:tc>
                <a:tc>
                  <a:txBody>
                    <a:bodyPr/>
                    <a:lstStyle/>
                    <a:p>
                      <a:pPr marL="0" marR="0" lvl="0" indent="0" algn="l" rtl="0">
                        <a:lnSpc>
                          <a:spcPct val="100000"/>
                        </a:lnSpc>
                        <a:spcBef>
                          <a:spcPts val="0"/>
                        </a:spcBef>
                        <a:spcAft>
                          <a:spcPts val="0"/>
                        </a:spcAft>
                        <a:buClr>
                          <a:srgbClr val="000000"/>
                        </a:buClr>
                        <a:buSzPts val="1200"/>
                        <a:buFont typeface="Arial"/>
                        <a:buNone/>
                      </a:pPr>
                      <a:r>
                        <a:rPr lang="en" sz="1200" u="none" strike="noStrike" cap="none">
                          <a:solidFill>
                            <a:schemeClr val="dk1"/>
                          </a:solidFill>
                          <a:latin typeface="Roboto"/>
                          <a:ea typeface="Roboto"/>
                          <a:cs typeface="Roboto"/>
                          <a:sym typeface="Roboto"/>
                        </a:rPr>
                        <a:t>Link 3</a:t>
                      </a:r>
                      <a:endParaRPr sz="1200" u="none" strike="noStrike" cap="none">
                        <a:latin typeface="Roboto"/>
                        <a:ea typeface="Roboto"/>
                        <a:cs typeface="Roboto"/>
                        <a:sym typeface="Roboto"/>
                      </a:endParaRPr>
                    </a:p>
                  </a:txBody>
                  <a:tcPr marL="91425" marR="91425" marT="0" marB="0" anchor="ctr">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F3F3F3"/>
                    </a:solidFill>
                  </a:tcPr>
                </a:tc>
                <a:extLst>
                  <a:ext uri="{0D108BD9-81ED-4DB2-BD59-A6C34878D82A}">
                    <a16:rowId xmlns:a16="http://schemas.microsoft.com/office/drawing/2014/main" val="10000"/>
                  </a:ext>
                </a:extLst>
              </a:tr>
            </a:tbl>
          </a:graphicData>
        </a:graphic>
      </p:graphicFrame>
      <p:sp>
        <p:nvSpPr>
          <p:cNvPr id="1593" name="Google Shape;1593;p49"/>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lnSpc>
                <a:spcPct val="100000"/>
              </a:lnSpc>
              <a:spcBef>
                <a:spcPts val="0"/>
              </a:spcBef>
              <a:spcAft>
                <a:spcPts val="0"/>
              </a:spcAft>
              <a:buClr>
                <a:srgbClr val="000000"/>
              </a:buClr>
              <a:buSzPts val="1100"/>
              <a:buFont typeface="Arial"/>
              <a:buNone/>
            </a:pPr>
            <a:fld id="{00000000-1234-1234-1234-123412341234}" type="slidenum">
              <a:rPr lang="en"/>
              <a:t>51</a:t>
            </a:fld>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598"/>
        <p:cNvGrpSpPr/>
        <p:nvPr/>
      </p:nvGrpSpPr>
      <p:grpSpPr>
        <a:xfrm>
          <a:off x="0" y="0"/>
          <a:ext cx="0" cy="0"/>
          <a:chOff x="0" y="0"/>
          <a:chExt cx="0" cy="0"/>
        </a:xfrm>
      </p:grpSpPr>
      <p:sp>
        <p:nvSpPr>
          <p:cNvPr id="1599" name="Google Shape;1599;p50"/>
          <p:cNvSpPr/>
          <p:nvPr/>
        </p:nvSpPr>
        <p:spPr>
          <a:xfrm>
            <a:off x="-5871" y="0"/>
            <a:ext cx="9144000" cy="490391"/>
          </a:xfrm>
          <a:prstGeom prst="flowChartProcess">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pic>
        <p:nvPicPr>
          <p:cNvPr id="1600" name="Google Shape;1600;p50"/>
          <p:cNvPicPr preferRelativeResize="0"/>
          <p:nvPr/>
        </p:nvPicPr>
        <p:blipFill rotWithShape="1">
          <a:blip r:embed="rId3">
            <a:alphaModFix/>
          </a:blip>
          <a:srcRect/>
          <a:stretch/>
        </p:blipFill>
        <p:spPr>
          <a:xfrm>
            <a:off x="422675" y="3514688"/>
            <a:ext cx="5761322" cy="945356"/>
          </a:xfrm>
          <a:prstGeom prst="rect">
            <a:avLst/>
          </a:prstGeom>
          <a:noFill/>
          <a:ln>
            <a:noFill/>
          </a:ln>
        </p:spPr>
      </p:pic>
      <p:sp>
        <p:nvSpPr>
          <p:cNvPr id="1601" name="Google Shape;1601;p5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p>
            <a:pPr marL="0" lvl="0" indent="0" algn="l" rtl="0">
              <a:lnSpc>
                <a:spcPct val="100000"/>
              </a:lnSpc>
              <a:spcBef>
                <a:spcPts val="0"/>
              </a:spcBef>
              <a:spcAft>
                <a:spcPts val="0"/>
              </a:spcAft>
              <a:buSzPts val="2400"/>
              <a:buNone/>
            </a:pPr>
            <a:r>
              <a:rPr lang="en"/>
              <a:t>Bootstrap Jumbotron</a:t>
            </a:r>
            <a:endParaRPr/>
          </a:p>
        </p:txBody>
      </p:sp>
      <p:sp>
        <p:nvSpPr>
          <p:cNvPr id="1602" name="Google Shape;1602;p5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p>
            <a:pPr marL="0" lvl="0" indent="0" algn="l" rtl="0">
              <a:lnSpc>
                <a:spcPct val="100000"/>
              </a:lnSpc>
              <a:spcBef>
                <a:spcPts val="0"/>
              </a:spcBef>
              <a:spcAft>
                <a:spcPts val="0"/>
              </a:spcAft>
              <a:buSzPts val="700"/>
              <a:buNone/>
            </a:pPr>
            <a:endParaRPr/>
          </a:p>
        </p:txBody>
      </p:sp>
      <p:sp>
        <p:nvSpPr>
          <p:cNvPr id="1603" name="Google Shape;1603;p50"/>
          <p:cNvSpPr/>
          <p:nvPr/>
        </p:nvSpPr>
        <p:spPr>
          <a:xfrm>
            <a:off x="422675" y="837025"/>
            <a:ext cx="8218500" cy="2412900"/>
          </a:xfrm>
          <a:prstGeom prst="rect">
            <a:avLst/>
          </a:prstGeom>
          <a:solidFill>
            <a:srgbClr val="F3F3F3"/>
          </a:solidFill>
          <a:ln w="9525" cap="flat" cmpd="sng">
            <a:solidFill>
              <a:schemeClr val="dk2"/>
            </a:solidFill>
            <a:prstDash val="solid"/>
            <a:round/>
            <a:headEnd type="none" w="sm" len="sm"/>
            <a:tailEnd type="none" w="sm" len="sm"/>
          </a:ln>
        </p:spPr>
        <p:txBody>
          <a:bodyPr spcFirstLastPara="1" wrap="square" lIns="274300" tIns="182875" rIns="274300" bIns="91425" anchor="t" anchorCtr="0">
            <a:noAutofit/>
          </a:bodyPr>
          <a:lstStyle/>
          <a:p>
            <a:pPr marL="0" marR="0" lvl="0" indent="0" algn="l" rtl="0">
              <a:lnSpc>
                <a:spcPct val="100000"/>
              </a:lnSpc>
              <a:spcBef>
                <a:spcPts val="0"/>
              </a:spcBef>
              <a:spcAft>
                <a:spcPts val="0"/>
              </a:spcAft>
              <a:buClr>
                <a:srgbClr val="000000"/>
              </a:buClr>
              <a:buSzPts val="5500"/>
              <a:buFont typeface="Arial"/>
              <a:buNone/>
            </a:pPr>
            <a:r>
              <a:rPr lang="en" sz="5500" b="0" i="0" u="none" strike="noStrike" cap="none">
                <a:solidFill>
                  <a:schemeClr val="dk1"/>
                </a:solidFill>
                <a:latin typeface="Roboto Medium"/>
                <a:ea typeface="Roboto Medium"/>
                <a:cs typeface="Roboto Medium"/>
                <a:sym typeface="Roboto Medium"/>
              </a:rPr>
              <a:t>Hello, World!</a:t>
            </a:r>
            <a:endParaRPr sz="5500" b="0" i="0" u="none" strike="noStrike" cap="none">
              <a:solidFill>
                <a:schemeClr val="dk1"/>
              </a:solidFill>
              <a:latin typeface="Roboto Medium"/>
              <a:ea typeface="Roboto Medium"/>
              <a:cs typeface="Roboto Medium"/>
              <a:sym typeface="Roboto Medium"/>
            </a:endParaRPr>
          </a:p>
          <a:p>
            <a:pPr marL="0" marR="0" lvl="0" indent="0" algn="l" rtl="0">
              <a:lnSpc>
                <a:spcPct val="100000"/>
              </a:lnSpc>
              <a:spcBef>
                <a:spcPts val="800"/>
              </a:spcBef>
              <a:spcAft>
                <a:spcPts val="0"/>
              </a:spcAft>
              <a:buClr>
                <a:schemeClr val="dk1"/>
              </a:buClr>
              <a:buSzPts val="1100"/>
              <a:buFont typeface="Arial"/>
              <a:buNone/>
            </a:pPr>
            <a:r>
              <a:rPr lang="en" sz="1800" b="0" i="0" u="none" strike="noStrike" cap="none">
                <a:solidFill>
                  <a:schemeClr val="dk1"/>
                </a:solidFill>
                <a:latin typeface="Roboto Light"/>
                <a:ea typeface="Roboto Light"/>
                <a:cs typeface="Roboto Light"/>
                <a:sym typeface="Roboto Light"/>
              </a:rPr>
              <a:t>This is a simple hero unit, a simple jumbotron-style component for calling </a:t>
            </a:r>
            <a:br>
              <a:rPr lang="en" sz="1800" b="0" i="0" u="none" strike="noStrike" cap="none">
                <a:solidFill>
                  <a:schemeClr val="dk1"/>
                </a:solidFill>
                <a:latin typeface="Roboto Light"/>
                <a:ea typeface="Roboto Light"/>
                <a:cs typeface="Roboto Light"/>
                <a:sym typeface="Roboto Light"/>
              </a:rPr>
            </a:br>
            <a:r>
              <a:rPr lang="en" sz="1800" b="0" i="0" u="none" strike="noStrike" cap="none">
                <a:solidFill>
                  <a:schemeClr val="dk1"/>
                </a:solidFill>
                <a:latin typeface="Roboto Light"/>
                <a:ea typeface="Roboto Light"/>
                <a:cs typeface="Roboto Light"/>
                <a:sym typeface="Roboto Light"/>
              </a:rPr>
              <a:t>extra attention to featured content or information. </a:t>
            </a:r>
            <a:r>
              <a:rPr lang="en" sz="1800" b="0" i="0" u="none" strike="noStrike" cap="none">
                <a:solidFill>
                  <a:schemeClr val="dk1"/>
                </a:solidFill>
                <a:latin typeface="Roboto Medium"/>
                <a:ea typeface="Roboto Medium"/>
                <a:cs typeface="Roboto Medium"/>
                <a:sym typeface="Roboto Medium"/>
              </a:rPr>
              <a:t> </a:t>
            </a:r>
            <a:endParaRPr sz="1800" b="0" i="0" u="none" strike="noStrike" cap="none">
              <a:solidFill>
                <a:schemeClr val="dk1"/>
              </a:solidFill>
              <a:latin typeface="Roboto Medium"/>
              <a:ea typeface="Roboto Medium"/>
              <a:cs typeface="Roboto Medium"/>
              <a:sym typeface="Roboto Medium"/>
            </a:endParaRPr>
          </a:p>
        </p:txBody>
      </p:sp>
      <p:sp>
        <p:nvSpPr>
          <p:cNvPr id="1604" name="Google Shape;1604;p50"/>
          <p:cNvSpPr/>
          <p:nvPr/>
        </p:nvSpPr>
        <p:spPr>
          <a:xfrm>
            <a:off x="704875" y="2697475"/>
            <a:ext cx="1878300" cy="360600"/>
          </a:xfrm>
          <a:prstGeom prst="roundRect">
            <a:avLst>
              <a:gd name="adj" fmla="val 16667"/>
            </a:avLst>
          </a:prstGeom>
          <a:solidFill>
            <a:srgbClr val="1155CC"/>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FFFFFF"/>
                </a:solidFill>
                <a:latin typeface="Roboto"/>
                <a:ea typeface="Roboto"/>
                <a:cs typeface="Roboto"/>
                <a:sym typeface="Roboto"/>
              </a:rPr>
              <a:t>Learn More</a:t>
            </a:r>
            <a:endParaRPr sz="1400" b="0" i="0" u="none" strike="noStrike" cap="none">
              <a:solidFill>
                <a:srgbClr val="FFFFFF"/>
              </a:solidFill>
              <a:latin typeface="Roboto"/>
              <a:ea typeface="Roboto"/>
              <a:cs typeface="Roboto"/>
              <a:sym typeface="Roboto"/>
            </a:endParaRPr>
          </a:p>
        </p:txBody>
      </p:sp>
      <p:sp>
        <p:nvSpPr>
          <p:cNvPr id="1605" name="Google Shape;1605;p50"/>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lnSpc>
                <a:spcPct val="100000"/>
              </a:lnSpc>
              <a:spcBef>
                <a:spcPts val="0"/>
              </a:spcBef>
              <a:spcAft>
                <a:spcPts val="0"/>
              </a:spcAft>
              <a:buClr>
                <a:srgbClr val="000000"/>
              </a:buClr>
              <a:buSzPts val="1100"/>
              <a:buFont typeface="Arial"/>
              <a:buNone/>
            </a:pPr>
            <a:fld id="{00000000-1234-1234-1234-123412341234}" type="slidenum">
              <a:rPr lang="en"/>
              <a:t>52</a:t>
            </a:fld>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610"/>
        <p:cNvGrpSpPr/>
        <p:nvPr/>
      </p:nvGrpSpPr>
      <p:grpSpPr>
        <a:xfrm>
          <a:off x="0" y="0"/>
          <a:ext cx="0" cy="0"/>
          <a:chOff x="0" y="0"/>
          <a:chExt cx="0" cy="0"/>
        </a:xfrm>
      </p:grpSpPr>
      <p:sp>
        <p:nvSpPr>
          <p:cNvPr id="1611" name="Google Shape;1611;p51"/>
          <p:cNvSpPr/>
          <p:nvPr/>
        </p:nvSpPr>
        <p:spPr>
          <a:xfrm>
            <a:off x="-5871" y="0"/>
            <a:ext cx="9144000" cy="490391"/>
          </a:xfrm>
          <a:prstGeom prst="flowChartProcess">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pic>
        <p:nvPicPr>
          <p:cNvPr id="1612" name="Google Shape;1612;p51"/>
          <p:cNvPicPr preferRelativeResize="0"/>
          <p:nvPr/>
        </p:nvPicPr>
        <p:blipFill rotWithShape="1">
          <a:blip r:embed="rId3">
            <a:alphaModFix/>
          </a:blip>
          <a:srcRect/>
          <a:stretch/>
        </p:blipFill>
        <p:spPr>
          <a:xfrm>
            <a:off x="435763" y="843863"/>
            <a:ext cx="5986463" cy="1178719"/>
          </a:xfrm>
          <a:prstGeom prst="rect">
            <a:avLst/>
          </a:prstGeom>
          <a:noFill/>
          <a:ln>
            <a:noFill/>
          </a:ln>
        </p:spPr>
      </p:pic>
      <p:pic>
        <p:nvPicPr>
          <p:cNvPr id="1613" name="Google Shape;1613;p51"/>
          <p:cNvPicPr preferRelativeResize="0"/>
          <p:nvPr/>
        </p:nvPicPr>
        <p:blipFill rotWithShape="1">
          <a:blip r:embed="rId4">
            <a:alphaModFix/>
          </a:blip>
          <a:srcRect/>
          <a:stretch/>
        </p:blipFill>
        <p:spPr>
          <a:xfrm>
            <a:off x="1303025" y="2316672"/>
            <a:ext cx="3429000" cy="2372061"/>
          </a:xfrm>
          <a:prstGeom prst="rect">
            <a:avLst/>
          </a:prstGeom>
          <a:noFill/>
          <a:ln>
            <a:noFill/>
          </a:ln>
        </p:spPr>
      </p:pic>
      <p:sp>
        <p:nvSpPr>
          <p:cNvPr id="1614" name="Google Shape;1614;p5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p>
            <a:pPr marL="0" lvl="0" indent="0" algn="l" rtl="0">
              <a:lnSpc>
                <a:spcPct val="100000"/>
              </a:lnSpc>
              <a:spcBef>
                <a:spcPts val="0"/>
              </a:spcBef>
              <a:spcAft>
                <a:spcPts val="0"/>
              </a:spcAft>
              <a:buSzPts val="2400"/>
              <a:buNone/>
            </a:pPr>
            <a:r>
              <a:rPr lang="en"/>
              <a:t>Bootstrap Table</a:t>
            </a:r>
            <a:endParaRPr/>
          </a:p>
        </p:txBody>
      </p:sp>
      <p:sp>
        <p:nvSpPr>
          <p:cNvPr id="1615" name="Google Shape;1615;p5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p>
            <a:pPr marL="0" lvl="0" indent="0" algn="l" rtl="0">
              <a:lnSpc>
                <a:spcPct val="100000"/>
              </a:lnSpc>
              <a:spcBef>
                <a:spcPts val="0"/>
              </a:spcBef>
              <a:spcAft>
                <a:spcPts val="0"/>
              </a:spcAft>
              <a:buSzPts val="700"/>
              <a:buNone/>
            </a:pPr>
            <a:endParaRPr/>
          </a:p>
        </p:txBody>
      </p:sp>
      <p:sp>
        <p:nvSpPr>
          <p:cNvPr id="1616" name="Google Shape;1616;p51"/>
          <p:cNvSpPr txBox="1">
            <a:spLocks noGrp="1"/>
          </p:cNvSpPr>
          <p:nvPr>
            <p:ph type="body" idx="3"/>
          </p:nvPr>
        </p:nvSpPr>
        <p:spPr>
          <a:xfrm>
            <a:off x="175" y="2332750"/>
            <a:ext cx="2022900" cy="786300"/>
          </a:xfrm>
          <a:prstGeom prst="rect">
            <a:avLst/>
          </a:prstGeom>
          <a:noFill/>
          <a:ln>
            <a:noFill/>
          </a:ln>
        </p:spPr>
        <p:txBody>
          <a:bodyPr spcFirstLastPara="1" wrap="square" lIns="457200" tIns="0" rIns="457200" bIns="914400" anchor="t" anchorCtr="0">
            <a:noAutofit/>
          </a:bodyPr>
          <a:lstStyle/>
          <a:p>
            <a:pPr marL="0" lvl="0" indent="0" algn="l" rtl="0">
              <a:lnSpc>
                <a:spcPct val="100000"/>
              </a:lnSpc>
              <a:spcBef>
                <a:spcPts val="0"/>
              </a:spcBef>
              <a:spcAft>
                <a:spcPts val="800"/>
              </a:spcAft>
              <a:buSzPts val="1400"/>
              <a:buNone/>
            </a:pPr>
            <a:r>
              <a:rPr lang="en"/>
              <a:t>Example: </a:t>
            </a:r>
            <a:endParaRPr/>
          </a:p>
        </p:txBody>
      </p:sp>
      <p:sp>
        <p:nvSpPr>
          <p:cNvPr id="1617" name="Google Shape;1617;p51"/>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lnSpc>
                <a:spcPct val="100000"/>
              </a:lnSpc>
              <a:spcBef>
                <a:spcPts val="0"/>
              </a:spcBef>
              <a:spcAft>
                <a:spcPts val="0"/>
              </a:spcAft>
              <a:buClr>
                <a:srgbClr val="000000"/>
              </a:buClr>
              <a:buSzPts val="1100"/>
              <a:buFont typeface="Arial"/>
              <a:buNone/>
            </a:pPr>
            <a:fld id="{00000000-1234-1234-1234-123412341234}" type="slidenum">
              <a:rPr lang="en"/>
              <a:t>53</a:t>
            </a:fld>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622"/>
        <p:cNvGrpSpPr/>
        <p:nvPr/>
      </p:nvGrpSpPr>
      <p:grpSpPr>
        <a:xfrm>
          <a:off x="0" y="0"/>
          <a:ext cx="0" cy="0"/>
          <a:chOff x="0" y="0"/>
          <a:chExt cx="0" cy="0"/>
        </a:xfrm>
      </p:grpSpPr>
      <p:pic>
        <p:nvPicPr>
          <p:cNvPr id="1623" name="Google Shape;1623;p52"/>
          <p:cNvPicPr preferRelativeResize="0"/>
          <p:nvPr/>
        </p:nvPicPr>
        <p:blipFill rotWithShape="1">
          <a:blip r:embed="rId3">
            <a:alphaModFix/>
          </a:blip>
          <a:srcRect/>
          <a:stretch/>
        </p:blipFill>
        <p:spPr>
          <a:xfrm>
            <a:off x="509698" y="762956"/>
            <a:ext cx="4525566" cy="1712669"/>
          </a:xfrm>
          <a:prstGeom prst="rect">
            <a:avLst/>
          </a:prstGeom>
          <a:noFill/>
          <a:ln>
            <a:noFill/>
          </a:ln>
        </p:spPr>
      </p:pic>
      <p:sp>
        <p:nvSpPr>
          <p:cNvPr id="1624" name="Google Shape;1624;p5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p>
            <a:pPr marL="0" lvl="0" indent="0" algn="l" rtl="0">
              <a:lnSpc>
                <a:spcPct val="100000"/>
              </a:lnSpc>
              <a:spcBef>
                <a:spcPts val="0"/>
              </a:spcBef>
              <a:spcAft>
                <a:spcPts val="0"/>
              </a:spcAft>
              <a:buSzPts val="2400"/>
              <a:buNone/>
            </a:pPr>
            <a:r>
              <a:rPr lang="en"/>
              <a:t>Bootstrap Form</a:t>
            </a:r>
            <a:endParaRPr/>
          </a:p>
        </p:txBody>
      </p:sp>
      <p:sp>
        <p:nvSpPr>
          <p:cNvPr id="1625" name="Google Shape;1625;p5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p>
            <a:pPr marL="0" lvl="0" indent="0" algn="l" rtl="0">
              <a:lnSpc>
                <a:spcPct val="100000"/>
              </a:lnSpc>
              <a:spcBef>
                <a:spcPts val="0"/>
              </a:spcBef>
              <a:spcAft>
                <a:spcPts val="0"/>
              </a:spcAft>
              <a:buSzPts val="700"/>
              <a:buNone/>
            </a:pPr>
            <a:endParaRPr/>
          </a:p>
        </p:txBody>
      </p:sp>
      <p:pic>
        <p:nvPicPr>
          <p:cNvPr id="1626" name="Google Shape;1626;p52"/>
          <p:cNvPicPr preferRelativeResize="0"/>
          <p:nvPr/>
        </p:nvPicPr>
        <p:blipFill rotWithShape="1">
          <a:blip r:embed="rId4">
            <a:alphaModFix/>
          </a:blip>
          <a:srcRect/>
          <a:stretch/>
        </p:blipFill>
        <p:spPr>
          <a:xfrm>
            <a:off x="1375326" y="2556115"/>
            <a:ext cx="4370079" cy="2280041"/>
          </a:xfrm>
          <a:prstGeom prst="rect">
            <a:avLst/>
          </a:prstGeom>
          <a:noFill/>
          <a:ln>
            <a:noFill/>
          </a:ln>
        </p:spPr>
      </p:pic>
      <p:sp>
        <p:nvSpPr>
          <p:cNvPr id="1627" name="Google Shape;1627;p52"/>
          <p:cNvSpPr txBox="1">
            <a:spLocks noGrp="1"/>
          </p:cNvSpPr>
          <p:nvPr>
            <p:ph type="body" idx="3"/>
          </p:nvPr>
        </p:nvSpPr>
        <p:spPr>
          <a:xfrm>
            <a:off x="175" y="2637550"/>
            <a:ext cx="2022900" cy="786300"/>
          </a:xfrm>
          <a:prstGeom prst="rect">
            <a:avLst/>
          </a:prstGeom>
          <a:noFill/>
          <a:ln>
            <a:noFill/>
          </a:ln>
        </p:spPr>
        <p:txBody>
          <a:bodyPr spcFirstLastPara="1" wrap="square" lIns="457200" tIns="0" rIns="457200" bIns="914400" anchor="t" anchorCtr="0">
            <a:noAutofit/>
          </a:bodyPr>
          <a:lstStyle/>
          <a:p>
            <a:pPr marL="0" lvl="0" indent="0" algn="l" rtl="0">
              <a:lnSpc>
                <a:spcPct val="100000"/>
              </a:lnSpc>
              <a:spcBef>
                <a:spcPts val="0"/>
              </a:spcBef>
              <a:spcAft>
                <a:spcPts val="800"/>
              </a:spcAft>
              <a:buSzPts val="1400"/>
              <a:buNone/>
            </a:pPr>
            <a:r>
              <a:rPr lang="en"/>
              <a:t>Example: </a:t>
            </a:r>
            <a:endParaRPr/>
          </a:p>
        </p:txBody>
      </p:sp>
      <p:sp>
        <p:nvSpPr>
          <p:cNvPr id="1628" name="Google Shape;1628;p52"/>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lnSpc>
                <a:spcPct val="100000"/>
              </a:lnSpc>
              <a:spcBef>
                <a:spcPts val="0"/>
              </a:spcBef>
              <a:spcAft>
                <a:spcPts val="0"/>
              </a:spcAft>
              <a:buClr>
                <a:srgbClr val="000000"/>
              </a:buClr>
              <a:buSzPts val="1100"/>
              <a:buFont typeface="Arial"/>
              <a:buNone/>
            </a:pPr>
            <a:fld id="{00000000-1234-1234-1234-123412341234}" type="slidenum">
              <a:rPr lang="en"/>
              <a:t>54</a:t>
            </a:fld>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633"/>
        <p:cNvGrpSpPr/>
        <p:nvPr/>
      </p:nvGrpSpPr>
      <p:grpSpPr>
        <a:xfrm>
          <a:off x="0" y="0"/>
          <a:ext cx="0" cy="0"/>
          <a:chOff x="0" y="0"/>
          <a:chExt cx="0" cy="0"/>
        </a:xfrm>
      </p:grpSpPr>
      <p:sp>
        <p:nvSpPr>
          <p:cNvPr id="1634" name="Google Shape;1634;p53"/>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p>
            <a:pPr marL="0" lvl="0" indent="0" algn="l" rtl="0">
              <a:lnSpc>
                <a:spcPct val="100000"/>
              </a:lnSpc>
              <a:spcBef>
                <a:spcPts val="0"/>
              </a:spcBef>
              <a:spcAft>
                <a:spcPts val="0"/>
              </a:spcAft>
              <a:buSzPts val="700"/>
              <a:buNone/>
            </a:pPr>
            <a:endParaRPr/>
          </a:p>
        </p:txBody>
      </p:sp>
      <p:sp>
        <p:nvSpPr>
          <p:cNvPr id="1635" name="Google Shape;1635;p53"/>
          <p:cNvSpPr txBox="1">
            <a:spLocks noGrp="1"/>
          </p:cNvSpPr>
          <p:nvPr>
            <p:ph type="title"/>
          </p:nvPr>
        </p:nvSpPr>
        <p:spPr>
          <a:xfrm>
            <a:off x="-101100" y="4387000"/>
            <a:ext cx="9251400" cy="482100"/>
          </a:xfrm>
          <a:prstGeom prst="rect">
            <a:avLst/>
          </a:prstGeom>
          <a:noFill/>
          <a:ln>
            <a:noFill/>
          </a:ln>
        </p:spPr>
        <p:txBody>
          <a:bodyPr spcFirstLastPara="1" wrap="square" lIns="457200" tIns="9125" rIns="914400" bIns="0" anchor="t" anchorCtr="0">
            <a:noAutofit/>
          </a:bodyPr>
          <a:lstStyle/>
          <a:p>
            <a:pPr marL="0" lvl="0" indent="0" algn="r" rtl="0">
              <a:lnSpc>
                <a:spcPct val="100000"/>
              </a:lnSpc>
              <a:spcBef>
                <a:spcPts val="0"/>
              </a:spcBef>
              <a:spcAft>
                <a:spcPts val="0"/>
              </a:spcAft>
              <a:buSzPts val="1800"/>
              <a:buNone/>
            </a:pPr>
            <a:r>
              <a:rPr lang="en"/>
              <a:t>Bootstrap Components</a:t>
            </a:r>
            <a:endParaRPr/>
          </a:p>
        </p:txBody>
      </p:sp>
      <p:sp>
        <p:nvSpPr>
          <p:cNvPr id="1636" name="Google Shape;1636;p53"/>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lnSpc>
                <a:spcPct val="100000"/>
              </a:lnSpc>
              <a:spcBef>
                <a:spcPts val="0"/>
              </a:spcBef>
              <a:spcAft>
                <a:spcPts val="0"/>
              </a:spcAft>
              <a:buClr>
                <a:srgbClr val="000000"/>
              </a:buClr>
              <a:buSzPts val="1100"/>
              <a:buFont typeface="Arial"/>
              <a:buNone/>
            </a:pPr>
            <a:fld id="{00000000-1234-1234-1234-123412341234}" type="slidenum">
              <a:rPr lang="en"/>
              <a:t>55</a:t>
            </a:fld>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640"/>
        <p:cNvGrpSpPr/>
        <p:nvPr/>
      </p:nvGrpSpPr>
      <p:grpSpPr>
        <a:xfrm>
          <a:off x="0" y="0"/>
          <a:ext cx="0" cy="0"/>
          <a:chOff x="0" y="0"/>
          <a:chExt cx="0" cy="0"/>
        </a:xfrm>
      </p:grpSpPr>
      <p:sp>
        <p:nvSpPr>
          <p:cNvPr id="1641" name="Google Shape;1641;p5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p>
            <a:pPr marL="0" lvl="0" indent="0" algn="l" rtl="0">
              <a:lnSpc>
                <a:spcPct val="100000"/>
              </a:lnSpc>
              <a:spcBef>
                <a:spcPts val="0"/>
              </a:spcBef>
              <a:spcAft>
                <a:spcPts val="0"/>
              </a:spcAft>
              <a:buSzPts val="1800"/>
              <a:buNone/>
            </a:pPr>
            <a:r>
              <a:rPr lang="en"/>
              <a:t>Working with someone sitting near you, do the following:</a:t>
            </a:r>
            <a:endParaRPr/>
          </a:p>
        </p:txBody>
      </p:sp>
      <p:sp>
        <p:nvSpPr>
          <p:cNvPr id="1642" name="Google Shape;1642;p54"/>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noAutofit/>
          </a:bodyPr>
          <a:lstStyle/>
          <a:p>
            <a:pPr marL="0" lvl="0" indent="0" algn="r" rtl="0">
              <a:lnSpc>
                <a:spcPct val="100000"/>
              </a:lnSpc>
              <a:spcBef>
                <a:spcPts val="0"/>
              </a:spcBef>
              <a:spcAft>
                <a:spcPts val="0"/>
              </a:spcAft>
              <a:buClr>
                <a:schemeClr val="dk1"/>
              </a:buClr>
              <a:buSzPts val="1100"/>
              <a:buFont typeface="Arial"/>
              <a:buNone/>
            </a:pPr>
            <a:r>
              <a:rPr lang="en" b="1">
                <a:solidFill>
                  <a:schemeClr val="dk1"/>
                </a:solidFill>
              </a:rPr>
              <a:t>Suggested Time:</a:t>
            </a:r>
            <a:r>
              <a:rPr lang="en">
                <a:solidFill>
                  <a:schemeClr val="dk1"/>
                </a:solidFill>
              </a:rPr>
              <a:t> 15 minutes</a:t>
            </a:r>
            <a:endParaRPr>
              <a:solidFill>
                <a:schemeClr val="dk1"/>
              </a:solidFill>
            </a:endParaRPr>
          </a:p>
          <a:p>
            <a:pPr marL="0" lvl="0" indent="0" algn="r" rtl="0">
              <a:lnSpc>
                <a:spcPct val="100000"/>
              </a:lnSpc>
              <a:spcBef>
                <a:spcPts val="0"/>
              </a:spcBef>
              <a:spcAft>
                <a:spcPts val="0"/>
              </a:spcAft>
              <a:buClr>
                <a:schemeClr val="dk1"/>
              </a:buClr>
              <a:buSzPts val="1100"/>
              <a:buFont typeface="Arial"/>
              <a:buNone/>
            </a:pPr>
            <a:endParaRPr>
              <a:solidFill>
                <a:schemeClr val="dk1"/>
              </a:solidFill>
            </a:endParaRPr>
          </a:p>
          <a:p>
            <a:pPr marL="0" lvl="0" indent="0" algn="r" rtl="0">
              <a:lnSpc>
                <a:spcPct val="100000"/>
              </a:lnSpc>
              <a:spcBef>
                <a:spcPts val="0"/>
              </a:spcBef>
              <a:spcAft>
                <a:spcPts val="0"/>
              </a:spcAft>
              <a:buSzPts val="1000"/>
              <a:buNone/>
            </a:pPr>
            <a:endParaRPr/>
          </a:p>
        </p:txBody>
      </p:sp>
      <p:sp>
        <p:nvSpPr>
          <p:cNvPr id="1643" name="Google Shape;1643;p5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p>
            <a:pPr marL="0" lvl="0" indent="0" algn="l" rtl="0">
              <a:lnSpc>
                <a:spcPct val="100000"/>
              </a:lnSpc>
              <a:spcBef>
                <a:spcPts val="0"/>
              </a:spcBef>
              <a:spcAft>
                <a:spcPts val="0"/>
              </a:spcAft>
              <a:buSzPts val="2400"/>
              <a:buNone/>
            </a:pPr>
            <a:r>
              <a:rPr lang="en">
                <a:solidFill>
                  <a:schemeClr val="dk1"/>
                </a:solidFill>
              </a:rPr>
              <a:t>Partner Activity: </a:t>
            </a:r>
            <a:r>
              <a:rPr lang="en">
                <a:latin typeface="Roboto Light"/>
                <a:ea typeface="Roboto Light"/>
                <a:cs typeface="Roboto Light"/>
                <a:sym typeface="Roboto Light"/>
              </a:rPr>
              <a:t>Bootstrap Components</a:t>
            </a:r>
            <a:endParaRPr>
              <a:latin typeface="Roboto Light"/>
              <a:ea typeface="Roboto Light"/>
              <a:cs typeface="Roboto Light"/>
              <a:sym typeface="Roboto Light"/>
            </a:endParaRPr>
          </a:p>
        </p:txBody>
      </p:sp>
      <p:sp>
        <p:nvSpPr>
          <p:cNvPr id="1644" name="Google Shape;1644;p54"/>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p>
            <a:pPr marL="0" lvl="0" indent="0" algn="l" rtl="0">
              <a:lnSpc>
                <a:spcPct val="100000"/>
              </a:lnSpc>
              <a:spcBef>
                <a:spcPts val="0"/>
              </a:spcBef>
              <a:spcAft>
                <a:spcPts val="0"/>
              </a:spcAft>
              <a:buSzPts val="700"/>
              <a:buNone/>
            </a:pPr>
            <a:endParaRPr/>
          </a:p>
        </p:txBody>
      </p:sp>
      <p:sp>
        <p:nvSpPr>
          <p:cNvPr id="1645" name="Google Shape;1645;p54"/>
          <p:cNvSpPr/>
          <p:nvPr/>
        </p:nvSpPr>
        <p:spPr>
          <a:xfrm>
            <a:off x="1362456" y="12240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646" name="Google Shape;1646;p54"/>
          <p:cNvGrpSpPr/>
          <p:nvPr/>
        </p:nvGrpSpPr>
        <p:grpSpPr>
          <a:xfrm>
            <a:off x="457200" y="1224025"/>
            <a:ext cx="776889" cy="621300"/>
            <a:chOff x="457200" y="1378813"/>
            <a:chExt cx="776889" cy="621300"/>
          </a:xfrm>
        </p:grpSpPr>
        <p:sp>
          <p:nvSpPr>
            <p:cNvPr id="1647" name="Google Shape;1647;p54"/>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0"/>
                <a:buFont typeface="Arial"/>
                <a:buNone/>
              </a:pPr>
              <a:r>
                <a:rPr lang="en" sz="3000" b="0" i="0" u="none" strike="noStrike" cap="none">
                  <a:solidFill>
                    <a:srgbClr val="000000"/>
                  </a:solidFill>
                  <a:latin typeface="Roboto Thin"/>
                  <a:ea typeface="Roboto Thin"/>
                  <a:cs typeface="Roboto Thin"/>
                  <a:sym typeface="Roboto Thin"/>
                </a:rPr>
                <a:t>01</a:t>
              </a:r>
              <a:endParaRPr sz="3000" b="0" i="0" u="none" strike="noStrike" cap="none">
                <a:solidFill>
                  <a:srgbClr val="000000"/>
                </a:solidFill>
                <a:latin typeface="Roboto Thin"/>
                <a:ea typeface="Roboto Thin"/>
                <a:cs typeface="Roboto Thin"/>
                <a:sym typeface="Roboto Thin"/>
              </a:endParaRPr>
            </a:p>
          </p:txBody>
        </p:sp>
        <p:sp>
          <p:nvSpPr>
            <p:cNvPr id="1648" name="Google Shape;1648;p54"/>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649" name="Google Shape;1649;p54"/>
          <p:cNvGrpSpPr/>
          <p:nvPr/>
        </p:nvGrpSpPr>
        <p:grpSpPr>
          <a:xfrm>
            <a:off x="457200" y="1923925"/>
            <a:ext cx="776889" cy="621300"/>
            <a:chOff x="457200" y="1378813"/>
            <a:chExt cx="776889" cy="621300"/>
          </a:xfrm>
        </p:grpSpPr>
        <p:sp>
          <p:nvSpPr>
            <p:cNvPr id="1650" name="Google Shape;1650;p54"/>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0"/>
                <a:buFont typeface="Arial"/>
                <a:buNone/>
              </a:pPr>
              <a:r>
                <a:rPr lang="en" sz="3000" b="0" i="0" u="none" strike="noStrike" cap="none">
                  <a:solidFill>
                    <a:srgbClr val="000000"/>
                  </a:solidFill>
                  <a:latin typeface="Roboto Thin"/>
                  <a:ea typeface="Roboto Thin"/>
                  <a:cs typeface="Roboto Thin"/>
                  <a:sym typeface="Roboto Thin"/>
                </a:rPr>
                <a:t>02</a:t>
              </a:r>
              <a:endParaRPr sz="3000" b="0" i="0" u="none" strike="noStrike" cap="none">
                <a:solidFill>
                  <a:srgbClr val="000000"/>
                </a:solidFill>
                <a:latin typeface="Roboto Thin"/>
                <a:ea typeface="Roboto Thin"/>
                <a:cs typeface="Roboto Thin"/>
                <a:sym typeface="Roboto Thin"/>
              </a:endParaRPr>
            </a:p>
          </p:txBody>
        </p:sp>
        <p:sp>
          <p:nvSpPr>
            <p:cNvPr id="1651" name="Google Shape;1651;p54"/>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652" name="Google Shape;1652;p54"/>
          <p:cNvGrpSpPr/>
          <p:nvPr/>
        </p:nvGrpSpPr>
        <p:grpSpPr>
          <a:xfrm>
            <a:off x="457200" y="2616650"/>
            <a:ext cx="776889" cy="621300"/>
            <a:chOff x="457200" y="1378813"/>
            <a:chExt cx="776889" cy="621300"/>
          </a:xfrm>
        </p:grpSpPr>
        <p:sp>
          <p:nvSpPr>
            <p:cNvPr id="1653" name="Google Shape;1653;p54"/>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0"/>
                <a:buFont typeface="Arial"/>
                <a:buNone/>
              </a:pPr>
              <a:r>
                <a:rPr lang="en" sz="3000" b="0" i="0" u="none" strike="noStrike" cap="none">
                  <a:solidFill>
                    <a:srgbClr val="FFFFFF"/>
                  </a:solidFill>
                  <a:latin typeface="Roboto Thin"/>
                  <a:ea typeface="Roboto Thin"/>
                  <a:cs typeface="Roboto Thin"/>
                  <a:sym typeface="Roboto Thin"/>
                </a:rPr>
                <a:t>03</a:t>
              </a:r>
              <a:endParaRPr sz="3000" b="0" i="0" u="none" strike="noStrike" cap="none">
                <a:solidFill>
                  <a:srgbClr val="FFFFFF"/>
                </a:solidFill>
                <a:latin typeface="Roboto Thin"/>
                <a:ea typeface="Roboto Thin"/>
                <a:cs typeface="Roboto Thin"/>
                <a:sym typeface="Roboto Thin"/>
              </a:endParaRPr>
            </a:p>
          </p:txBody>
        </p:sp>
        <p:sp>
          <p:nvSpPr>
            <p:cNvPr id="1654" name="Google Shape;1654;p54"/>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655" name="Google Shape;1655;p54"/>
          <p:cNvGrpSpPr/>
          <p:nvPr/>
        </p:nvGrpSpPr>
        <p:grpSpPr>
          <a:xfrm>
            <a:off x="457200" y="3314150"/>
            <a:ext cx="776889" cy="621300"/>
            <a:chOff x="457200" y="1378813"/>
            <a:chExt cx="776889" cy="621300"/>
          </a:xfrm>
        </p:grpSpPr>
        <p:sp>
          <p:nvSpPr>
            <p:cNvPr id="1656" name="Google Shape;1656;p54"/>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0"/>
                <a:buFont typeface="Arial"/>
                <a:buNone/>
              </a:pPr>
              <a:r>
                <a:rPr lang="en" sz="3000" b="0" i="0" u="none" strike="noStrike" cap="none">
                  <a:solidFill>
                    <a:srgbClr val="FFFFFF"/>
                  </a:solidFill>
                  <a:latin typeface="Roboto Thin"/>
                  <a:ea typeface="Roboto Thin"/>
                  <a:cs typeface="Roboto Thin"/>
                  <a:sym typeface="Roboto Thin"/>
                </a:rPr>
                <a:t>04</a:t>
              </a:r>
              <a:endParaRPr sz="3000" b="0" i="0" u="none" strike="noStrike" cap="none">
                <a:solidFill>
                  <a:srgbClr val="FFFFFF"/>
                </a:solidFill>
                <a:latin typeface="Roboto Thin"/>
                <a:ea typeface="Roboto Thin"/>
                <a:cs typeface="Roboto Thin"/>
                <a:sym typeface="Roboto Thin"/>
              </a:endParaRPr>
            </a:p>
          </p:txBody>
        </p:sp>
        <p:sp>
          <p:nvSpPr>
            <p:cNvPr id="1657" name="Google Shape;1657;p54"/>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658" name="Google Shape;1658;p54"/>
          <p:cNvSpPr txBox="1">
            <a:spLocks noGrp="1"/>
          </p:cNvSpPr>
          <p:nvPr>
            <p:ph type="subTitle" idx="1"/>
          </p:nvPr>
        </p:nvSpPr>
        <p:spPr>
          <a:xfrm>
            <a:off x="-75" y="1243225"/>
            <a:ext cx="9168600" cy="606900"/>
          </a:xfrm>
          <a:prstGeom prst="rect">
            <a:avLst/>
          </a:prstGeom>
          <a:noFill/>
          <a:ln>
            <a:noFill/>
          </a:ln>
        </p:spPr>
        <p:txBody>
          <a:bodyPr spcFirstLastPara="1" wrap="square" lIns="1554475" tIns="0" rIns="457200" bIns="0" anchor="ctr" anchorCtr="0">
            <a:noAutofit/>
          </a:bodyPr>
          <a:lstStyle/>
          <a:p>
            <a:pPr marL="0" lvl="0" indent="0" algn="l" rtl="0">
              <a:lnSpc>
                <a:spcPct val="100000"/>
              </a:lnSpc>
              <a:spcBef>
                <a:spcPts val="0"/>
              </a:spcBef>
              <a:spcAft>
                <a:spcPts val="0"/>
              </a:spcAft>
              <a:buSzPts val="1200"/>
              <a:buNone/>
            </a:pPr>
            <a:r>
              <a:rPr lang="en" sz="1200">
                <a:latin typeface="Roboto"/>
                <a:ea typeface="Roboto"/>
                <a:cs typeface="Roboto"/>
                <a:sym typeface="Roboto"/>
              </a:rPr>
              <a:t>Navigate to the Twitter Bootstrap website.</a:t>
            </a:r>
            <a:endParaRPr sz="1200">
              <a:latin typeface="Roboto"/>
              <a:ea typeface="Roboto"/>
              <a:cs typeface="Roboto"/>
              <a:sym typeface="Roboto"/>
            </a:endParaRPr>
          </a:p>
        </p:txBody>
      </p:sp>
      <p:sp>
        <p:nvSpPr>
          <p:cNvPr id="1659" name="Google Shape;1659;p54"/>
          <p:cNvSpPr/>
          <p:nvPr/>
        </p:nvSpPr>
        <p:spPr>
          <a:xfrm>
            <a:off x="1352550" y="19263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0" name="Google Shape;1660;p54"/>
          <p:cNvSpPr/>
          <p:nvPr/>
        </p:nvSpPr>
        <p:spPr>
          <a:xfrm>
            <a:off x="1352550" y="26166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1" name="Google Shape;1661;p54"/>
          <p:cNvSpPr/>
          <p:nvPr/>
        </p:nvSpPr>
        <p:spPr>
          <a:xfrm>
            <a:off x="1352550" y="33093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2" name="Google Shape;1662;p54"/>
          <p:cNvSpPr txBox="1">
            <a:spLocks noGrp="1"/>
          </p:cNvSpPr>
          <p:nvPr>
            <p:ph type="subTitle" idx="1"/>
          </p:nvPr>
        </p:nvSpPr>
        <p:spPr>
          <a:xfrm>
            <a:off x="-12175" y="1928750"/>
            <a:ext cx="9168600" cy="606900"/>
          </a:xfrm>
          <a:prstGeom prst="rect">
            <a:avLst/>
          </a:prstGeom>
          <a:noFill/>
          <a:ln>
            <a:noFill/>
          </a:ln>
        </p:spPr>
        <p:txBody>
          <a:bodyPr spcFirstLastPara="1" wrap="square" lIns="1554475" tIns="0" rIns="457200" bIns="0" anchor="ctr" anchorCtr="0">
            <a:noAutofit/>
          </a:bodyPr>
          <a:lstStyle/>
          <a:p>
            <a:pPr marL="0" marR="0" lvl="0" indent="0" algn="l" rtl="0">
              <a:lnSpc>
                <a:spcPct val="100000"/>
              </a:lnSpc>
              <a:spcBef>
                <a:spcPts val="0"/>
              </a:spcBef>
              <a:spcAft>
                <a:spcPts val="0"/>
              </a:spcAft>
              <a:buClr>
                <a:srgbClr val="000000"/>
              </a:buClr>
              <a:buSzPts val="1400"/>
              <a:buFont typeface="Roboto"/>
              <a:buNone/>
            </a:pPr>
            <a:r>
              <a:rPr lang="en" sz="1200" b="0" i="0" u="none" strike="noStrike" cap="none">
                <a:solidFill>
                  <a:srgbClr val="000000"/>
                </a:solidFill>
                <a:latin typeface="Roboto"/>
                <a:ea typeface="Roboto"/>
                <a:cs typeface="Roboto"/>
                <a:sym typeface="Roboto"/>
              </a:rPr>
              <a:t>Copy the link to the Bootstrap CSS file into one of your old HTML files.</a:t>
            </a:r>
            <a:endParaRPr sz="1200" b="0" i="0" u="none" strike="noStrike" cap="none">
              <a:solidFill>
                <a:srgbClr val="000000"/>
              </a:solidFill>
              <a:latin typeface="Roboto"/>
              <a:ea typeface="Roboto"/>
              <a:cs typeface="Roboto"/>
              <a:sym typeface="Roboto"/>
            </a:endParaRPr>
          </a:p>
        </p:txBody>
      </p:sp>
      <p:sp>
        <p:nvSpPr>
          <p:cNvPr id="1663" name="Google Shape;1663;p54"/>
          <p:cNvSpPr txBox="1">
            <a:spLocks noGrp="1"/>
          </p:cNvSpPr>
          <p:nvPr>
            <p:ph type="subTitle" idx="4"/>
          </p:nvPr>
        </p:nvSpPr>
        <p:spPr>
          <a:xfrm>
            <a:off x="0" y="2619063"/>
            <a:ext cx="9168600" cy="606900"/>
          </a:xfrm>
          <a:prstGeom prst="rect">
            <a:avLst/>
          </a:prstGeom>
          <a:noFill/>
          <a:ln>
            <a:noFill/>
          </a:ln>
        </p:spPr>
        <p:txBody>
          <a:bodyPr spcFirstLastPara="1" wrap="square" lIns="1554475" tIns="0" rIns="457200" bIns="0" anchor="ctr" anchorCtr="0">
            <a:noAutofit/>
          </a:bodyPr>
          <a:lstStyle/>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rgbClr val="000000"/>
                </a:solidFill>
                <a:latin typeface="Roboto"/>
                <a:ea typeface="Roboto"/>
                <a:cs typeface="Roboto"/>
                <a:sym typeface="Roboto"/>
              </a:rPr>
              <a:t>Look through the Bootstrap CSS or Components list and incorporate at least three Bootstrap elements into your page.</a:t>
            </a:r>
            <a:endParaRPr sz="1200" b="0" i="0" u="none" strike="noStrike" cap="none">
              <a:solidFill>
                <a:srgbClr val="000000"/>
              </a:solidFill>
              <a:latin typeface="Roboto"/>
              <a:ea typeface="Roboto"/>
              <a:cs typeface="Roboto"/>
              <a:sym typeface="Roboto"/>
            </a:endParaRPr>
          </a:p>
        </p:txBody>
      </p:sp>
      <p:sp>
        <p:nvSpPr>
          <p:cNvPr id="1664" name="Google Shape;1664;p54"/>
          <p:cNvSpPr txBox="1">
            <a:spLocks noGrp="1"/>
          </p:cNvSpPr>
          <p:nvPr>
            <p:ph type="subTitle" idx="4"/>
          </p:nvPr>
        </p:nvSpPr>
        <p:spPr>
          <a:xfrm>
            <a:off x="-12300" y="3309363"/>
            <a:ext cx="9168600" cy="606900"/>
          </a:xfrm>
          <a:prstGeom prst="rect">
            <a:avLst/>
          </a:prstGeom>
          <a:noFill/>
          <a:ln>
            <a:noFill/>
          </a:ln>
        </p:spPr>
        <p:txBody>
          <a:bodyPr spcFirstLastPara="1" wrap="square" lIns="1554475" tIns="0" rIns="457200" bIns="0" anchor="ctr" anchorCtr="0">
            <a:noAutofit/>
          </a:bodyPr>
          <a:lstStyle/>
          <a:p>
            <a:pPr marL="0" lvl="0" indent="0" algn="l" rtl="0">
              <a:lnSpc>
                <a:spcPct val="100000"/>
              </a:lnSpc>
              <a:spcBef>
                <a:spcPts val="0"/>
              </a:spcBef>
              <a:spcAft>
                <a:spcPts val="0"/>
              </a:spcAft>
              <a:buSzPts val="1200"/>
              <a:buNone/>
            </a:pPr>
            <a:r>
              <a:rPr lang="en" sz="1200">
                <a:latin typeface="Roboto"/>
                <a:ea typeface="Roboto"/>
                <a:cs typeface="Roboto"/>
                <a:sym typeface="Roboto"/>
              </a:rPr>
              <a:t>Slack a screenshot of your page to your section’s channel when you finish.</a:t>
            </a:r>
            <a:endParaRPr sz="1200">
              <a:latin typeface="Roboto"/>
              <a:ea typeface="Roboto"/>
              <a:cs typeface="Roboto"/>
              <a:sym typeface="Roboto"/>
            </a:endParaRPr>
          </a:p>
        </p:txBody>
      </p:sp>
      <p:sp>
        <p:nvSpPr>
          <p:cNvPr id="1665" name="Google Shape;1665;p54"/>
          <p:cNvSpPr txBox="1">
            <a:spLocks noGrp="1"/>
          </p:cNvSpPr>
          <p:nvPr>
            <p:ph type="subTitle" idx="1"/>
          </p:nvPr>
        </p:nvSpPr>
        <p:spPr>
          <a:xfrm>
            <a:off x="-100" y="4002100"/>
            <a:ext cx="8869800" cy="606900"/>
          </a:xfrm>
          <a:prstGeom prst="rect">
            <a:avLst/>
          </a:prstGeom>
          <a:noFill/>
          <a:ln>
            <a:noFill/>
          </a:ln>
        </p:spPr>
        <p:txBody>
          <a:bodyPr spcFirstLastPara="1" wrap="square" lIns="457200" tIns="0" rIns="457200" bIns="0"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1" i="0" u="none" strike="noStrike" cap="none">
                <a:solidFill>
                  <a:srgbClr val="000000"/>
                </a:solidFill>
                <a:latin typeface="Arial"/>
                <a:ea typeface="Arial"/>
                <a:cs typeface="Arial"/>
                <a:sym typeface="Arial"/>
              </a:rPr>
              <a:t>HINT:</a:t>
            </a:r>
            <a:r>
              <a:rPr lang="en" sz="1400" b="0" i="0" u="none" strike="noStrike" cap="none">
                <a:solidFill>
                  <a:srgbClr val="000000"/>
                </a:solidFill>
                <a:latin typeface="Arial"/>
                <a:ea typeface="Arial"/>
                <a:cs typeface="Arial"/>
                <a:sym typeface="Arial"/>
              </a:rPr>
              <a:t> First include a link to Bootstrap’s CSS. Then visit the Bootstrap page on CSS or Components. </a:t>
            </a:r>
            <a:endParaRPr sz="1400" b="0" i="0" u="none" strike="noStrike" cap="none">
              <a:solidFill>
                <a:srgbClr val="000000"/>
              </a:solidFill>
              <a:latin typeface="Arial"/>
              <a:ea typeface="Arial"/>
              <a:cs typeface="Arial"/>
              <a:sym typeface="Arial"/>
            </a:endParaRPr>
          </a:p>
        </p:txBody>
      </p:sp>
      <p:sp>
        <p:nvSpPr>
          <p:cNvPr id="1666" name="Google Shape;1666;p54"/>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lnSpc>
                <a:spcPct val="100000"/>
              </a:lnSpc>
              <a:spcBef>
                <a:spcPts val="0"/>
              </a:spcBef>
              <a:spcAft>
                <a:spcPts val="0"/>
              </a:spcAft>
              <a:buClr>
                <a:srgbClr val="000000"/>
              </a:buClr>
              <a:buSzPts val="1100"/>
              <a:buFont typeface="Arial"/>
              <a:buNone/>
            </a:pPr>
            <a:fld id="{00000000-1234-1234-1234-123412341234}" type="slidenum">
              <a:rPr lang="en"/>
              <a:t>56</a:t>
            </a:fld>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671"/>
        <p:cNvGrpSpPr/>
        <p:nvPr/>
      </p:nvGrpSpPr>
      <p:grpSpPr>
        <a:xfrm>
          <a:off x="0" y="0"/>
          <a:ext cx="0" cy="0"/>
          <a:chOff x="0" y="0"/>
          <a:chExt cx="0" cy="0"/>
        </a:xfrm>
      </p:grpSpPr>
      <p:sp>
        <p:nvSpPr>
          <p:cNvPr id="1672" name="Google Shape;1672;p55"/>
          <p:cNvSpPr txBox="1">
            <a:spLocks noGrp="1"/>
          </p:cNvSpPr>
          <p:nvPr>
            <p:ph type="title"/>
          </p:nvPr>
        </p:nvSpPr>
        <p:spPr>
          <a:xfrm>
            <a:off x="274325" y="2088475"/>
            <a:ext cx="8595300" cy="7923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600"/>
              <a:buNone/>
            </a:pPr>
            <a:r>
              <a:rPr lang="en"/>
              <a:t>Takeaways</a:t>
            </a:r>
            <a:endParaRPr/>
          </a:p>
        </p:txBody>
      </p:sp>
      <p:sp>
        <p:nvSpPr>
          <p:cNvPr id="1673" name="Google Shape;1673;p55"/>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p>
            <a:pPr marL="0" lvl="0" indent="0" algn="l" rtl="0">
              <a:lnSpc>
                <a:spcPct val="100000"/>
              </a:lnSpc>
              <a:spcBef>
                <a:spcPts val="0"/>
              </a:spcBef>
              <a:spcAft>
                <a:spcPts val="0"/>
              </a:spcAft>
              <a:buSzPts val="700"/>
              <a:buNone/>
            </a:pPr>
            <a:endParaRPr/>
          </a:p>
        </p:txBody>
      </p:sp>
      <p:sp>
        <p:nvSpPr>
          <p:cNvPr id="1674" name="Google Shape;1674;p5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rgbClr val="000000"/>
              </a:buClr>
              <a:buSzPts val="1100"/>
              <a:buFont typeface="Arial"/>
              <a:buNone/>
            </a:pPr>
            <a:fld id="{00000000-1234-1234-1234-123412341234}" type="slidenum">
              <a:rPr lang="en"/>
              <a:t>57</a:t>
            </a:fld>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679"/>
        <p:cNvGrpSpPr/>
        <p:nvPr/>
      </p:nvGrpSpPr>
      <p:grpSpPr>
        <a:xfrm>
          <a:off x="0" y="0"/>
          <a:ext cx="0" cy="0"/>
          <a:chOff x="0" y="0"/>
          <a:chExt cx="0" cy="0"/>
        </a:xfrm>
      </p:grpSpPr>
      <p:sp>
        <p:nvSpPr>
          <p:cNvPr id="1680" name="Google Shape;1680;p5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p>
            <a:pPr marL="0" lvl="0" indent="0" algn="l" rtl="0">
              <a:lnSpc>
                <a:spcPct val="100000"/>
              </a:lnSpc>
              <a:spcBef>
                <a:spcPts val="0"/>
              </a:spcBef>
              <a:spcAft>
                <a:spcPts val="0"/>
              </a:spcAft>
              <a:buSzPts val="2400"/>
              <a:buNone/>
            </a:pPr>
            <a:r>
              <a:rPr lang="en"/>
              <a:t>Takeaways</a:t>
            </a:r>
            <a:endParaRPr/>
          </a:p>
        </p:txBody>
      </p:sp>
      <p:sp>
        <p:nvSpPr>
          <p:cNvPr id="1681" name="Google Shape;1681;p5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p>
            <a:pPr marL="0" lvl="0" indent="0" algn="l" rtl="0">
              <a:lnSpc>
                <a:spcPct val="100000"/>
              </a:lnSpc>
              <a:spcBef>
                <a:spcPts val="0"/>
              </a:spcBef>
              <a:spcAft>
                <a:spcPts val="0"/>
              </a:spcAft>
              <a:buSzPts val="1800"/>
              <a:buNone/>
            </a:pPr>
            <a:r>
              <a:rPr lang="en"/>
              <a:t>It’s the end of class! By now, you should be able to:</a:t>
            </a:r>
            <a:endParaRPr/>
          </a:p>
        </p:txBody>
      </p:sp>
      <p:sp>
        <p:nvSpPr>
          <p:cNvPr id="1682" name="Google Shape;1682;p5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p>
            <a:pPr marL="0" lvl="0" indent="0" algn="l" rtl="0">
              <a:lnSpc>
                <a:spcPct val="100000"/>
              </a:lnSpc>
              <a:spcBef>
                <a:spcPts val="0"/>
              </a:spcBef>
              <a:spcAft>
                <a:spcPts val="0"/>
              </a:spcAft>
              <a:buSzPts val="700"/>
              <a:buNone/>
            </a:pPr>
            <a:endParaRPr/>
          </a:p>
        </p:txBody>
      </p:sp>
      <p:sp>
        <p:nvSpPr>
          <p:cNvPr id="1683" name="Google Shape;1683;p56"/>
          <p:cNvSpPr txBox="1">
            <a:spLocks noGrp="1"/>
          </p:cNvSpPr>
          <p:nvPr>
            <p:ph type="subTitle" idx="3"/>
          </p:nvPr>
        </p:nvSpPr>
        <p:spPr>
          <a:xfrm>
            <a:off x="-12300" y="1398000"/>
            <a:ext cx="9168600" cy="606900"/>
          </a:xfrm>
          <a:prstGeom prst="rect">
            <a:avLst/>
          </a:prstGeom>
          <a:noFill/>
          <a:ln>
            <a:noFill/>
          </a:ln>
        </p:spPr>
        <p:txBody>
          <a:bodyPr spcFirstLastPara="1" wrap="square" lIns="1554475" tIns="0" rIns="457200" bIns="0" anchor="ctr" anchorCtr="0">
            <a:noAutofit/>
          </a:bodyPr>
          <a:lstStyle/>
          <a:p>
            <a:pPr marL="0" lvl="0" indent="0" algn="l" rtl="0">
              <a:lnSpc>
                <a:spcPct val="115000"/>
              </a:lnSpc>
              <a:spcBef>
                <a:spcPts val="0"/>
              </a:spcBef>
              <a:spcAft>
                <a:spcPts val="0"/>
              </a:spcAft>
              <a:buSzPts val="1200"/>
              <a:buNone/>
            </a:pPr>
            <a:r>
              <a:rPr lang="en" sz="1200"/>
              <a:t>Provide a loose definition of </a:t>
            </a:r>
            <a:r>
              <a:rPr lang="en" sz="1200" i="1"/>
              <a:t>typography</a:t>
            </a:r>
            <a:r>
              <a:rPr lang="en" sz="1200"/>
              <a:t> and list a few CSS properties that can be used to style it.</a:t>
            </a:r>
            <a:endParaRPr sz="1200"/>
          </a:p>
        </p:txBody>
      </p:sp>
      <p:sp>
        <p:nvSpPr>
          <p:cNvPr id="1684" name="Google Shape;1684;p56"/>
          <p:cNvSpPr txBox="1">
            <a:spLocks noGrp="1"/>
          </p:cNvSpPr>
          <p:nvPr>
            <p:ph type="subTitle" idx="4"/>
          </p:nvPr>
        </p:nvSpPr>
        <p:spPr>
          <a:xfrm>
            <a:off x="-12300" y="2233538"/>
            <a:ext cx="9168600" cy="606900"/>
          </a:xfrm>
          <a:prstGeom prst="rect">
            <a:avLst/>
          </a:prstGeom>
          <a:noFill/>
          <a:ln>
            <a:noFill/>
          </a:ln>
        </p:spPr>
        <p:txBody>
          <a:bodyPr spcFirstLastPara="1" wrap="square" lIns="1554475" tIns="0" rIns="457200" bIns="0" anchor="ctr" anchorCtr="0">
            <a:noAutofit/>
          </a:bodyPr>
          <a:lstStyle/>
          <a:p>
            <a:pPr marL="0" lvl="0" indent="0" algn="l" rtl="0">
              <a:lnSpc>
                <a:spcPct val="115000"/>
              </a:lnSpc>
              <a:spcBef>
                <a:spcPts val="0"/>
              </a:spcBef>
              <a:spcAft>
                <a:spcPts val="0"/>
              </a:spcAft>
              <a:buSzPts val="1200"/>
              <a:buNone/>
            </a:pPr>
            <a:r>
              <a:rPr lang="en" sz="1200"/>
              <a:t>Offer a practical example of using pseudo-classes.</a:t>
            </a:r>
            <a:endParaRPr sz="1200"/>
          </a:p>
        </p:txBody>
      </p:sp>
      <p:sp>
        <p:nvSpPr>
          <p:cNvPr id="1685" name="Google Shape;1685;p56"/>
          <p:cNvSpPr txBox="1">
            <a:spLocks noGrp="1"/>
          </p:cNvSpPr>
          <p:nvPr>
            <p:ph type="subTitle" idx="5"/>
          </p:nvPr>
        </p:nvSpPr>
        <p:spPr>
          <a:xfrm>
            <a:off x="0" y="3076263"/>
            <a:ext cx="9168600" cy="606900"/>
          </a:xfrm>
          <a:prstGeom prst="rect">
            <a:avLst/>
          </a:prstGeom>
          <a:noFill/>
          <a:ln>
            <a:noFill/>
          </a:ln>
        </p:spPr>
        <p:txBody>
          <a:bodyPr spcFirstLastPara="1" wrap="square" lIns="1554475" tIns="0" rIns="457200" bIns="0" anchor="ctr" anchorCtr="0">
            <a:noAutofit/>
          </a:bodyPr>
          <a:lstStyle/>
          <a:p>
            <a:pPr marL="0" lvl="0" indent="0" algn="l" rtl="0">
              <a:lnSpc>
                <a:spcPct val="115000"/>
              </a:lnSpc>
              <a:spcBef>
                <a:spcPts val="0"/>
              </a:spcBef>
              <a:spcAft>
                <a:spcPts val="0"/>
              </a:spcAft>
              <a:buSzPts val="1200"/>
              <a:buNone/>
            </a:pPr>
            <a:r>
              <a:rPr lang="en" sz="1200"/>
              <a:t>Understand generally what Twitter Bootstrap is and why predefined CSS frameworks are so powerful. </a:t>
            </a:r>
            <a:endParaRPr sz="1200"/>
          </a:p>
        </p:txBody>
      </p:sp>
      <p:sp>
        <p:nvSpPr>
          <p:cNvPr id="1686" name="Google Shape;1686;p56"/>
          <p:cNvSpPr txBox="1">
            <a:spLocks noGrp="1"/>
          </p:cNvSpPr>
          <p:nvPr>
            <p:ph type="subTitle" idx="6"/>
          </p:nvPr>
        </p:nvSpPr>
        <p:spPr>
          <a:xfrm>
            <a:off x="-12300" y="3918963"/>
            <a:ext cx="9168600" cy="606900"/>
          </a:xfrm>
          <a:prstGeom prst="rect">
            <a:avLst/>
          </a:prstGeom>
          <a:noFill/>
          <a:ln>
            <a:noFill/>
          </a:ln>
        </p:spPr>
        <p:txBody>
          <a:bodyPr spcFirstLastPara="1" wrap="square" lIns="1554475" tIns="0" rIns="457200" bIns="0" anchor="ctr" anchorCtr="0">
            <a:noAutofit/>
          </a:bodyPr>
          <a:lstStyle/>
          <a:p>
            <a:pPr marL="0" lvl="0" indent="0" algn="l" rtl="0">
              <a:lnSpc>
                <a:spcPct val="115000"/>
              </a:lnSpc>
              <a:spcBef>
                <a:spcPts val="0"/>
              </a:spcBef>
              <a:spcAft>
                <a:spcPts val="0"/>
              </a:spcAft>
              <a:buSzPts val="1200"/>
              <a:buNone/>
            </a:pPr>
            <a:r>
              <a:rPr lang="en" sz="1200"/>
              <a:t>Know how to incorporate the Twitter Bootstrap style library into your website. </a:t>
            </a:r>
            <a:endParaRPr sz="1200"/>
          </a:p>
        </p:txBody>
      </p:sp>
      <p:sp>
        <p:nvSpPr>
          <p:cNvPr id="1687" name="Google Shape;1687;p56"/>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lnSpc>
                <a:spcPct val="100000"/>
              </a:lnSpc>
              <a:spcBef>
                <a:spcPts val="0"/>
              </a:spcBef>
              <a:spcAft>
                <a:spcPts val="0"/>
              </a:spcAft>
              <a:buClr>
                <a:srgbClr val="000000"/>
              </a:buClr>
              <a:buSzPts val="1100"/>
              <a:buFont typeface="Arial"/>
              <a:buNone/>
            </a:pPr>
            <a:fld id="{00000000-1234-1234-1234-123412341234}" type="slidenum">
              <a:rPr lang="en"/>
              <a:t>58</a:t>
            </a:fld>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692"/>
        <p:cNvGrpSpPr/>
        <p:nvPr/>
      </p:nvGrpSpPr>
      <p:grpSpPr>
        <a:xfrm>
          <a:off x="0" y="0"/>
          <a:ext cx="0" cy="0"/>
          <a:chOff x="0" y="0"/>
          <a:chExt cx="0" cy="0"/>
        </a:xfrm>
      </p:grpSpPr>
      <p:sp>
        <p:nvSpPr>
          <p:cNvPr id="1693" name="Google Shape;1693;p5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p>
            <a:pPr marL="0" lvl="0" indent="0" algn="l" rtl="0">
              <a:lnSpc>
                <a:spcPct val="100000"/>
              </a:lnSpc>
              <a:spcBef>
                <a:spcPts val="0"/>
              </a:spcBef>
              <a:spcAft>
                <a:spcPts val="0"/>
              </a:spcAft>
              <a:buSzPts val="2400"/>
              <a:buNone/>
            </a:pPr>
            <a:r>
              <a:rPr lang="en"/>
              <a:t>Next Class: Layout Building!</a:t>
            </a:r>
            <a:endParaRPr/>
          </a:p>
        </p:txBody>
      </p:sp>
      <p:sp>
        <p:nvSpPr>
          <p:cNvPr id="1694" name="Google Shape;1694;p5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p>
            <a:pPr marL="0" lvl="0" indent="0" algn="l" rtl="0">
              <a:lnSpc>
                <a:spcPct val="100000"/>
              </a:lnSpc>
              <a:spcBef>
                <a:spcPts val="0"/>
              </a:spcBef>
              <a:spcAft>
                <a:spcPts val="0"/>
              </a:spcAft>
              <a:buSzPts val="700"/>
              <a:buNone/>
            </a:pPr>
            <a:endParaRPr/>
          </a:p>
        </p:txBody>
      </p:sp>
      <p:sp>
        <p:nvSpPr>
          <p:cNvPr id="1695" name="Google Shape;1695;p57"/>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lnSpc>
                <a:spcPct val="100000"/>
              </a:lnSpc>
              <a:spcBef>
                <a:spcPts val="0"/>
              </a:spcBef>
              <a:spcAft>
                <a:spcPts val="0"/>
              </a:spcAft>
              <a:buClr>
                <a:srgbClr val="000000"/>
              </a:buClr>
              <a:buSzPts val="1100"/>
              <a:buFont typeface="Arial"/>
              <a:buNone/>
            </a:pPr>
            <a:fld id="{00000000-1234-1234-1234-123412341234}" type="slidenum">
              <a:rPr lang="en"/>
              <a:t>59</a:t>
            </a:fld>
            <a:endParaRPr/>
          </a:p>
        </p:txBody>
      </p:sp>
      <p:graphicFrame>
        <p:nvGraphicFramePr>
          <p:cNvPr id="1696" name="Google Shape;1696;p57"/>
          <p:cNvGraphicFramePr/>
          <p:nvPr/>
        </p:nvGraphicFramePr>
        <p:xfrm>
          <a:off x="1339875" y="943600"/>
          <a:ext cx="3000000" cy="3000000"/>
        </p:xfrm>
        <a:graphic>
          <a:graphicData uri="http://schemas.openxmlformats.org/drawingml/2006/table">
            <a:tbl>
              <a:tblPr>
                <a:noFill/>
                <a:tableStyleId>{C17E14CB-F189-4C19-8795-9ED515D079E4}</a:tableStyleId>
              </a:tblPr>
              <a:tblGrid>
                <a:gridCol w="366900">
                  <a:extLst>
                    <a:ext uri="{9D8B030D-6E8A-4147-A177-3AD203B41FA5}">
                      <a16:colId xmlns:a16="http://schemas.microsoft.com/office/drawing/2014/main" val="20000"/>
                    </a:ext>
                  </a:extLst>
                </a:gridCol>
                <a:gridCol w="249150">
                  <a:extLst>
                    <a:ext uri="{9D8B030D-6E8A-4147-A177-3AD203B41FA5}">
                      <a16:colId xmlns:a16="http://schemas.microsoft.com/office/drawing/2014/main" val="20001"/>
                    </a:ext>
                  </a:extLst>
                </a:gridCol>
                <a:gridCol w="249150">
                  <a:extLst>
                    <a:ext uri="{9D8B030D-6E8A-4147-A177-3AD203B41FA5}">
                      <a16:colId xmlns:a16="http://schemas.microsoft.com/office/drawing/2014/main" val="20002"/>
                    </a:ext>
                  </a:extLst>
                </a:gridCol>
                <a:gridCol w="249150">
                  <a:extLst>
                    <a:ext uri="{9D8B030D-6E8A-4147-A177-3AD203B41FA5}">
                      <a16:colId xmlns:a16="http://schemas.microsoft.com/office/drawing/2014/main" val="20003"/>
                    </a:ext>
                  </a:extLst>
                </a:gridCol>
                <a:gridCol w="249150">
                  <a:extLst>
                    <a:ext uri="{9D8B030D-6E8A-4147-A177-3AD203B41FA5}">
                      <a16:colId xmlns:a16="http://schemas.microsoft.com/office/drawing/2014/main" val="20004"/>
                    </a:ext>
                  </a:extLst>
                </a:gridCol>
                <a:gridCol w="249150">
                  <a:extLst>
                    <a:ext uri="{9D8B030D-6E8A-4147-A177-3AD203B41FA5}">
                      <a16:colId xmlns:a16="http://schemas.microsoft.com/office/drawing/2014/main" val="20005"/>
                    </a:ext>
                  </a:extLst>
                </a:gridCol>
                <a:gridCol w="249150">
                  <a:extLst>
                    <a:ext uri="{9D8B030D-6E8A-4147-A177-3AD203B41FA5}">
                      <a16:colId xmlns:a16="http://schemas.microsoft.com/office/drawing/2014/main" val="20006"/>
                    </a:ext>
                  </a:extLst>
                </a:gridCol>
                <a:gridCol w="249150">
                  <a:extLst>
                    <a:ext uri="{9D8B030D-6E8A-4147-A177-3AD203B41FA5}">
                      <a16:colId xmlns:a16="http://schemas.microsoft.com/office/drawing/2014/main" val="20007"/>
                    </a:ext>
                  </a:extLst>
                </a:gridCol>
                <a:gridCol w="249150">
                  <a:extLst>
                    <a:ext uri="{9D8B030D-6E8A-4147-A177-3AD203B41FA5}">
                      <a16:colId xmlns:a16="http://schemas.microsoft.com/office/drawing/2014/main" val="20008"/>
                    </a:ext>
                  </a:extLst>
                </a:gridCol>
                <a:gridCol w="249150">
                  <a:extLst>
                    <a:ext uri="{9D8B030D-6E8A-4147-A177-3AD203B41FA5}">
                      <a16:colId xmlns:a16="http://schemas.microsoft.com/office/drawing/2014/main" val="20009"/>
                    </a:ext>
                  </a:extLst>
                </a:gridCol>
                <a:gridCol w="249150">
                  <a:extLst>
                    <a:ext uri="{9D8B030D-6E8A-4147-A177-3AD203B41FA5}">
                      <a16:colId xmlns:a16="http://schemas.microsoft.com/office/drawing/2014/main" val="20010"/>
                    </a:ext>
                  </a:extLst>
                </a:gridCol>
                <a:gridCol w="249150">
                  <a:extLst>
                    <a:ext uri="{9D8B030D-6E8A-4147-A177-3AD203B41FA5}">
                      <a16:colId xmlns:a16="http://schemas.microsoft.com/office/drawing/2014/main" val="20011"/>
                    </a:ext>
                  </a:extLst>
                </a:gridCol>
                <a:gridCol w="249150">
                  <a:extLst>
                    <a:ext uri="{9D8B030D-6E8A-4147-A177-3AD203B41FA5}">
                      <a16:colId xmlns:a16="http://schemas.microsoft.com/office/drawing/2014/main" val="20012"/>
                    </a:ext>
                  </a:extLst>
                </a:gridCol>
                <a:gridCol w="249150">
                  <a:extLst>
                    <a:ext uri="{9D8B030D-6E8A-4147-A177-3AD203B41FA5}">
                      <a16:colId xmlns:a16="http://schemas.microsoft.com/office/drawing/2014/main" val="20013"/>
                    </a:ext>
                  </a:extLst>
                </a:gridCol>
                <a:gridCol w="249150">
                  <a:extLst>
                    <a:ext uri="{9D8B030D-6E8A-4147-A177-3AD203B41FA5}">
                      <a16:colId xmlns:a16="http://schemas.microsoft.com/office/drawing/2014/main" val="20014"/>
                    </a:ext>
                  </a:extLst>
                </a:gridCol>
                <a:gridCol w="249150">
                  <a:extLst>
                    <a:ext uri="{9D8B030D-6E8A-4147-A177-3AD203B41FA5}">
                      <a16:colId xmlns:a16="http://schemas.microsoft.com/office/drawing/2014/main" val="20015"/>
                    </a:ext>
                  </a:extLst>
                </a:gridCol>
                <a:gridCol w="249150">
                  <a:extLst>
                    <a:ext uri="{9D8B030D-6E8A-4147-A177-3AD203B41FA5}">
                      <a16:colId xmlns:a16="http://schemas.microsoft.com/office/drawing/2014/main" val="20016"/>
                    </a:ext>
                  </a:extLst>
                </a:gridCol>
                <a:gridCol w="249150">
                  <a:extLst>
                    <a:ext uri="{9D8B030D-6E8A-4147-A177-3AD203B41FA5}">
                      <a16:colId xmlns:a16="http://schemas.microsoft.com/office/drawing/2014/main" val="20017"/>
                    </a:ext>
                  </a:extLst>
                </a:gridCol>
                <a:gridCol w="249150">
                  <a:extLst>
                    <a:ext uri="{9D8B030D-6E8A-4147-A177-3AD203B41FA5}">
                      <a16:colId xmlns:a16="http://schemas.microsoft.com/office/drawing/2014/main" val="20018"/>
                    </a:ext>
                  </a:extLst>
                </a:gridCol>
                <a:gridCol w="249150">
                  <a:extLst>
                    <a:ext uri="{9D8B030D-6E8A-4147-A177-3AD203B41FA5}">
                      <a16:colId xmlns:a16="http://schemas.microsoft.com/office/drawing/2014/main" val="20019"/>
                    </a:ext>
                  </a:extLst>
                </a:gridCol>
                <a:gridCol w="249150">
                  <a:extLst>
                    <a:ext uri="{9D8B030D-6E8A-4147-A177-3AD203B41FA5}">
                      <a16:colId xmlns:a16="http://schemas.microsoft.com/office/drawing/2014/main" val="20020"/>
                    </a:ext>
                  </a:extLst>
                </a:gridCol>
                <a:gridCol w="249150">
                  <a:extLst>
                    <a:ext uri="{9D8B030D-6E8A-4147-A177-3AD203B41FA5}">
                      <a16:colId xmlns:a16="http://schemas.microsoft.com/office/drawing/2014/main" val="20021"/>
                    </a:ext>
                  </a:extLst>
                </a:gridCol>
                <a:gridCol w="249150">
                  <a:extLst>
                    <a:ext uri="{9D8B030D-6E8A-4147-A177-3AD203B41FA5}">
                      <a16:colId xmlns:a16="http://schemas.microsoft.com/office/drawing/2014/main" val="20022"/>
                    </a:ext>
                  </a:extLst>
                </a:gridCol>
                <a:gridCol w="249150">
                  <a:extLst>
                    <a:ext uri="{9D8B030D-6E8A-4147-A177-3AD203B41FA5}">
                      <a16:colId xmlns:a16="http://schemas.microsoft.com/office/drawing/2014/main" val="20023"/>
                    </a:ext>
                  </a:extLst>
                </a:gridCol>
                <a:gridCol w="366900">
                  <a:extLst>
                    <a:ext uri="{9D8B030D-6E8A-4147-A177-3AD203B41FA5}">
                      <a16:colId xmlns:a16="http://schemas.microsoft.com/office/drawing/2014/main" val="20024"/>
                    </a:ext>
                  </a:extLst>
                </a:gridCol>
              </a:tblGrid>
              <a:tr h="215875">
                <a:tc>
                  <a:txBody>
                    <a:bodyPr/>
                    <a:lstStyle/>
                    <a:p>
                      <a:pPr marL="0" marR="0" lvl="0" indent="0" algn="l" rtl="0">
                        <a:lnSpc>
                          <a:spcPct val="100000"/>
                        </a:lnSpc>
                        <a:spcBef>
                          <a:spcPts val="0"/>
                        </a:spcBef>
                        <a:spcAft>
                          <a:spcPts val="0"/>
                        </a:spcAft>
                        <a:buClr>
                          <a:srgbClr val="000000"/>
                        </a:buClr>
                        <a:buSzPts val="800"/>
                        <a:buFont typeface="Arial"/>
                        <a:buNone/>
                      </a:pPr>
                      <a:endParaRPr sz="800" u="none" strike="noStrike" cap="none"/>
                    </a:p>
                  </a:txBody>
                  <a:tcPr marL="0" marR="0" marT="0" marB="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11">
                  <a:txBody>
                    <a:bodyPr/>
                    <a:lstStyle/>
                    <a:p>
                      <a:pPr marL="0" marR="0" lvl="0" indent="0" algn="l" rtl="0">
                        <a:lnSpc>
                          <a:spcPct val="100000"/>
                        </a:lnSpc>
                        <a:spcBef>
                          <a:spcPts val="0"/>
                        </a:spcBef>
                        <a:spcAft>
                          <a:spcPts val="0"/>
                        </a:spcAft>
                        <a:buClr>
                          <a:srgbClr val="000000"/>
                        </a:buClr>
                        <a:buSzPts val="800"/>
                        <a:buFont typeface="Arial"/>
                        <a:buNone/>
                      </a:pPr>
                      <a:r>
                        <a:rPr lang="en" sz="800" u="none" strike="noStrike" cap="none"/>
                        <a:t>News </a:t>
                      </a:r>
                      <a:endParaRPr sz="800" u="none" strike="noStrike" cap="none"/>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marR="0" lvl="0" indent="0" algn="l" rtl="0">
                        <a:lnSpc>
                          <a:spcPct val="100000"/>
                        </a:lnSpc>
                        <a:spcBef>
                          <a:spcPts val="0"/>
                        </a:spcBef>
                        <a:spcAft>
                          <a:spcPts val="0"/>
                        </a:spcAft>
                        <a:buClr>
                          <a:srgbClr val="000000"/>
                        </a:buClr>
                        <a:buSzPts val="800"/>
                        <a:buFont typeface="Arial"/>
                        <a:buNone/>
                      </a:pPr>
                      <a:r>
                        <a:rPr lang="en" sz="800" u="none" strike="noStrike" cap="none">
                          <a:solidFill>
                            <a:srgbClr val="000000"/>
                          </a:solidFill>
                          <a:latin typeface="Roboto"/>
                          <a:ea typeface="Roboto"/>
                          <a:cs typeface="Roboto"/>
                          <a:sym typeface="Roboto"/>
                        </a:rPr>
                        <a:t>Home</a:t>
                      </a:r>
                      <a:endParaRPr sz="800" u="none" strike="noStrike" cap="none"/>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marR="0" lvl="0" indent="0" algn="l" rtl="0">
                        <a:lnSpc>
                          <a:spcPct val="100000"/>
                        </a:lnSpc>
                        <a:spcBef>
                          <a:spcPts val="0"/>
                        </a:spcBef>
                        <a:spcAft>
                          <a:spcPts val="0"/>
                        </a:spcAft>
                        <a:buClr>
                          <a:srgbClr val="000000"/>
                        </a:buClr>
                        <a:buSzPts val="800"/>
                        <a:buFont typeface="Arial"/>
                        <a:buNone/>
                      </a:pPr>
                      <a:r>
                        <a:rPr lang="en" sz="800" u="none" strike="noStrike" cap="none">
                          <a:solidFill>
                            <a:srgbClr val="000000"/>
                          </a:solidFill>
                          <a:latin typeface="Roboto"/>
                          <a:ea typeface="Roboto"/>
                          <a:cs typeface="Roboto"/>
                          <a:sym typeface="Roboto"/>
                        </a:rPr>
                        <a:t>About</a:t>
                      </a:r>
                      <a:endParaRPr sz="800" u="none" strike="noStrike" cap="none"/>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marR="0" lvl="0" indent="0" algn="l" rtl="0">
                        <a:lnSpc>
                          <a:spcPct val="100000"/>
                        </a:lnSpc>
                        <a:spcBef>
                          <a:spcPts val="0"/>
                        </a:spcBef>
                        <a:spcAft>
                          <a:spcPts val="0"/>
                        </a:spcAft>
                        <a:buClr>
                          <a:srgbClr val="000000"/>
                        </a:buClr>
                        <a:buSzPts val="800"/>
                        <a:buFont typeface="Arial"/>
                        <a:buNone/>
                      </a:pPr>
                      <a:r>
                        <a:rPr lang="en" sz="800" u="none" strike="noStrike" cap="none">
                          <a:latin typeface="Roboto"/>
                          <a:ea typeface="Roboto"/>
                          <a:cs typeface="Roboto"/>
                          <a:sym typeface="Roboto"/>
                        </a:rPr>
                        <a:t>Contact</a:t>
                      </a:r>
                      <a:endParaRPr sz="800" u="none" strike="noStrike" cap="none">
                        <a:latin typeface="Roboto"/>
                        <a:ea typeface="Roboto"/>
                        <a:cs typeface="Roboto"/>
                        <a:sym typeface="Roboto"/>
                      </a:endParaRPr>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0" marR="0" marT="0" marB="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0"/>
                  </a:ext>
                </a:extLst>
              </a:tr>
              <a:tr h="340575">
                <a:tc>
                  <a:txBody>
                    <a:bodyPr/>
                    <a:lstStyle/>
                    <a:p>
                      <a:pPr marL="0" marR="0" lvl="0" indent="0" algn="l" rtl="0">
                        <a:lnSpc>
                          <a:spcPct val="100000"/>
                        </a:lnSpc>
                        <a:spcBef>
                          <a:spcPts val="0"/>
                        </a:spcBef>
                        <a:spcAft>
                          <a:spcPts val="0"/>
                        </a:spcAft>
                        <a:buClr>
                          <a:srgbClr val="000000"/>
                        </a:buClr>
                        <a:buSzPts val="1200"/>
                        <a:buFont typeface="Arial"/>
                        <a:buNone/>
                      </a:pPr>
                      <a:endParaRPr sz="1200" u="none" strike="noStrike" cap="none"/>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23">
                  <a:txBody>
                    <a:bodyPr/>
                    <a:lstStyle/>
                    <a:p>
                      <a:pPr marL="82296" marR="0" lvl="0" indent="0" algn="l" rtl="0">
                        <a:lnSpc>
                          <a:spcPct val="100000"/>
                        </a:lnSpc>
                        <a:spcBef>
                          <a:spcPts val="0"/>
                        </a:spcBef>
                        <a:spcAft>
                          <a:spcPts val="0"/>
                        </a:spcAft>
                        <a:buClr>
                          <a:srgbClr val="000000"/>
                        </a:buClr>
                        <a:buSzPts val="1100"/>
                        <a:buFont typeface="Arial"/>
                        <a:buNone/>
                      </a:pPr>
                      <a:r>
                        <a:rPr lang="en" sz="1200" u="none" strike="noStrike" cap="none">
                          <a:solidFill>
                            <a:srgbClr val="000000"/>
                          </a:solidFill>
                        </a:rPr>
                        <a:t>Awesome Stories</a:t>
                      </a:r>
                      <a:endParaRPr sz="1400" u="none" strike="noStrike" cap="none"/>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1"/>
                  </a:ext>
                </a:extLst>
              </a:tr>
              <a:tr h="100000">
                <a:tc gridSpan="25">
                  <a:txBody>
                    <a:bodyPr/>
                    <a:lstStyle/>
                    <a:p>
                      <a:pPr marL="0" marR="0" lvl="0" indent="0" algn="l" rtl="0">
                        <a:lnSpc>
                          <a:spcPct val="100000"/>
                        </a:lnSpc>
                        <a:spcBef>
                          <a:spcPts val="0"/>
                        </a:spcBef>
                        <a:spcAft>
                          <a:spcPts val="0"/>
                        </a:spcAft>
                        <a:buClr>
                          <a:srgbClr val="000000"/>
                        </a:buClr>
                        <a:buSzPts val="600"/>
                        <a:buFont typeface="Arial"/>
                        <a:buNone/>
                      </a:pPr>
                      <a:endParaRPr sz="600" u="none" strike="noStrike" cap="none"/>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2"/>
                  </a:ext>
                </a:extLst>
              </a:tr>
              <a:tr h="1209575">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7">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0" marR="0" marT="0" marB="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15">
                  <a:txBody>
                    <a:bodyPr/>
                    <a:lstStyle/>
                    <a:p>
                      <a:pPr marL="0" marR="0" lvl="0" indent="0" algn="l" rtl="0">
                        <a:lnSpc>
                          <a:spcPct val="100000"/>
                        </a:lnSpc>
                        <a:spcBef>
                          <a:spcPts val="0"/>
                        </a:spcBef>
                        <a:spcAft>
                          <a:spcPts val="0"/>
                        </a:spcAft>
                        <a:buClr>
                          <a:srgbClr val="000000"/>
                        </a:buClr>
                        <a:buSzPts val="1200"/>
                        <a:buFont typeface="Arial"/>
                        <a:buNone/>
                      </a:pPr>
                      <a:r>
                        <a:rPr lang="en" sz="1200" u="none" strike="noStrike" cap="none">
                          <a:solidFill>
                            <a:srgbClr val="000000"/>
                          </a:solidFill>
                        </a:rPr>
                        <a:t>The Greatest Website Ever Made</a:t>
                      </a:r>
                      <a:endParaRPr sz="1400" u="none" strike="noStrike" cap="none">
                        <a:solidFill>
                          <a:srgbClr val="000000"/>
                        </a:solidFill>
                      </a:endParaRPr>
                    </a:p>
                    <a:p>
                      <a:pPr marL="0" marR="0" lvl="0" indent="0" algn="l" rtl="0">
                        <a:lnSpc>
                          <a:spcPct val="100000"/>
                        </a:lnSpc>
                        <a:spcBef>
                          <a:spcPts val="300"/>
                        </a:spcBef>
                        <a:spcAft>
                          <a:spcPts val="0"/>
                        </a:spcAft>
                        <a:buClr>
                          <a:srgbClr val="000000"/>
                        </a:buClr>
                        <a:buSzPts val="600"/>
                        <a:buFont typeface="Arial"/>
                        <a:buNone/>
                      </a:pPr>
                      <a:r>
                        <a:rPr lang="en" sz="600" u="none" strike="noStrike" cap="none">
                          <a:solidFill>
                            <a:srgbClr val="000000"/>
                          </a:solidFill>
                        </a:rPr>
                        <a:t>Sed ut perspiciatis unde omnis iste natus error sit voluptatem accusantium doloremque laudantium, totam rem aperiam, eaque ipsa quae ab illo inventore veritatis et quasi architecto beatae vitae dicta sunt explicabo. Nemo enim ipsam voluptatem quia voluptas sit aspernatur aut odit aut fugit, sed quia consequuntur magni dolores eos qui ratione voluptatem sequi nesciunt. Neque porro quisquam est, qui dolorem ipsum quia dolor sit amet, consectetur, adipisci velit, sed quia non numquam eius modi tempora incidunt ut labore et dolore magnam aliquam quaerat voluptatem. Ut enim ad minima veniam, quis nostrum exercitationem ullam corporis suscipit laboriosam, nisi ut aliquid ex ea commodi consequatur? Quis autem vel eum iure reprehenderit qui in ea voluptate velit esse quam nihil molestiae consequatur, vel illum qui dolorem eum fugiat quo voluptas nulla.</a:t>
                      </a:r>
                      <a:endParaRPr sz="1400" u="none" strike="noStrike" cap="none"/>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0" marR="0" marT="0" marB="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100000">
                <a:tc gridSpan="25">
                  <a:txBody>
                    <a:bodyPr/>
                    <a:lstStyle/>
                    <a:p>
                      <a:pPr marL="0" marR="0" lvl="0" indent="0" algn="l" rtl="0">
                        <a:lnSpc>
                          <a:spcPct val="100000"/>
                        </a:lnSpc>
                        <a:spcBef>
                          <a:spcPts val="0"/>
                        </a:spcBef>
                        <a:spcAft>
                          <a:spcPts val="0"/>
                        </a:spcAft>
                        <a:buClr>
                          <a:srgbClr val="000000"/>
                        </a:buClr>
                        <a:buSzPts val="600"/>
                        <a:buFont typeface="Arial"/>
                        <a:buNone/>
                      </a:pPr>
                      <a:endParaRPr sz="600" u="none" strike="noStrike" cap="none"/>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4"/>
                  </a:ext>
                </a:extLst>
              </a:tr>
              <a:tr h="1167700">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7">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0" marR="0" marT="0" marB="0" anchor="ctr">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15">
                  <a:txBody>
                    <a:bodyPr/>
                    <a:lstStyle/>
                    <a:p>
                      <a:pPr marL="0" marR="0" lvl="0" indent="0" algn="l" rtl="0">
                        <a:lnSpc>
                          <a:spcPct val="100000"/>
                        </a:lnSpc>
                        <a:spcBef>
                          <a:spcPts val="0"/>
                        </a:spcBef>
                        <a:spcAft>
                          <a:spcPts val="0"/>
                        </a:spcAft>
                        <a:buClr>
                          <a:srgbClr val="000000"/>
                        </a:buClr>
                        <a:buSzPts val="1100"/>
                        <a:buFont typeface="Arial"/>
                        <a:buNone/>
                      </a:pPr>
                      <a:r>
                        <a:rPr lang="en" sz="1200" u="none" strike="noStrike" cap="none">
                          <a:solidFill>
                            <a:srgbClr val="000000"/>
                          </a:solidFill>
                        </a:rPr>
                        <a:t>The Greatest Website Ever Made</a:t>
                      </a:r>
                      <a:endParaRPr sz="1400" u="none" strike="noStrike" cap="none">
                        <a:solidFill>
                          <a:srgbClr val="000000"/>
                        </a:solidFill>
                      </a:endParaRPr>
                    </a:p>
                    <a:p>
                      <a:pPr marL="0" marR="0" lvl="0" indent="0" algn="l" rtl="0">
                        <a:lnSpc>
                          <a:spcPct val="100000"/>
                        </a:lnSpc>
                        <a:spcBef>
                          <a:spcPts val="300"/>
                        </a:spcBef>
                        <a:spcAft>
                          <a:spcPts val="0"/>
                        </a:spcAft>
                        <a:buClr>
                          <a:srgbClr val="000000"/>
                        </a:buClr>
                        <a:buSzPts val="600"/>
                        <a:buFont typeface="Arial"/>
                        <a:buNone/>
                      </a:pPr>
                      <a:r>
                        <a:rPr lang="en" sz="600" u="none" strike="noStrike" cap="none">
                          <a:solidFill>
                            <a:srgbClr val="000000"/>
                          </a:solidFill>
                        </a:rPr>
                        <a:t>Sed ut perspiciatis unde omnis iste natus error sit voluptatem accusantium doloremque laudantium, totam rem aperiam, eaque ipsa quae ab illo inventore veritatis et quasi architecto beatae vitae dicta sunt explicabo. Nemo enim ipsam voluptatem quia voluptas sit aspernatur aut odit aut fugit, sed quia consequuntur magni dolores eos qui ratione voluptatem sequi nesciunt. Neque porro quisquam est, qui dolorem ipsum quia dolor sit amet, consectetur, adipisci velit, sed quia non numquam eius modi tempora incidunt ut labore et dolore magnam aliquam quaerat voluptatem. Ut enim ad minima veniam, quis nostrum exercitationem ullam corporis suscipit laboriosam, nisi ut aliquid ex ea commodi consequatur? Quis autem vel eum iure reprehenderit qui in ea voluptate velit esse quam nihil molestiae consequatur, vel illum qui dolorem eum fugiat quo voluptas nulla.</a:t>
                      </a:r>
                      <a:endParaRPr sz="1200" u="none" strike="noStrike" cap="none">
                        <a:solidFill>
                          <a:srgbClr val="000000"/>
                        </a:solidFill>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0" marR="0" marT="0" marB="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5"/>
                  </a:ext>
                </a:extLst>
              </a:tr>
              <a:tr h="100000">
                <a:tc gridSpan="25">
                  <a:txBody>
                    <a:bodyPr/>
                    <a:lstStyle/>
                    <a:p>
                      <a:pPr marL="0" marR="0" lvl="0" indent="0" algn="l" rtl="0">
                        <a:lnSpc>
                          <a:spcPct val="100000"/>
                        </a:lnSpc>
                        <a:spcBef>
                          <a:spcPts val="0"/>
                        </a:spcBef>
                        <a:spcAft>
                          <a:spcPts val="0"/>
                        </a:spcAft>
                        <a:buClr>
                          <a:srgbClr val="000000"/>
                        </a:buClr>
                        <a:buSzPts val="600"/>
                        <a:buFont typeface="Arial"/>
                        <a:buNone/>
                      </a:pPr>
                      <a:endParaRPr sz="600" u="none" strike="noStrike" cap="none"/>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6"/>
                  </a:ext>
                </a:extLst>
              </a:tr>
              <a:tr h="383775">
                <a:tc gridSpan="25">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7"/>
                  </a:ext>
                </a:extLst>
              </a:tr>
            </a:tbl>
          </a:graphicData>
        </a:graphic>
      </p:graphicFrame>
      <p:pic>
        <p:nvPicPr>
          <p:cNvPr id="1697" name="Google Shape;1697;p57"/>
          <p:cNvPicPr preferRelativeResize="0"/>
          <p:nvPr/>
        </p:nvPicPr>
        <p:blipFill rotWithShape="1">
          <a:blip r:embed="rId3">
            <a:alphaModFix/>
          </a:blip>
          <a:srcRect/>
          <a:stretch/>
        </p:blipFill>
        <p:spPr>
          <a:xfrm>
            <a:off x="4423587" y="4225825"/>
            <a:ext cx="296826" cy="296826"/>
          </a:xfrm>
          <a:prstGeom prst="rect">
            <a:avLst/>
          </a:prstGeom>
          <a:noFill/>
          <a:ln>
            <a:noFill/>
          </a:ln>
        </p:spPr>
      </p:pic>
      <p:pic>
        <p:nvPicPr>
          <p:cNvPr id="1698" name="Google Shape;1698;p57"/>
          <p:cNvPicPr preferRelativeResize="0"/>
          <p:nvPr/>
        </p:nvPicPr>
        <p:blipFill rotWithShape="1">
          <a:blip r:embed="rId4">
            <a:alphaModFix/>
          </a:blip>
          <a:srcRect/>
          <a:stretch/>
        </p:blipFill>
        <p:spPr>
          <a:xfrm>
            <a:off x="2023526" y="1729850"/>
            <a:ext cx="1095656" cy="973625"/>
          </a:xfrm>
          <a:prstGeom prst="rect">
            <a:avLst/>
          </a:prstGeom>
          <a:noFill/>
          <a:ln>
            <a:noFill/>
          </a:ln>
        </p:spPr>
      </p:pic>
      <p:pic>
        <p:nvPicPr>
          <p:cNvPr id="1699" name="Google Shape;1699;p57"/>
          <p:cNvPicPr preferRelativeResize="0"/>
          <p:nvPr/>
        </p:nvPicPr>
        <p:blipFill rotWithShape="1">
          <a:blip r:embed="rId5">
            <a:alphaModFix/>
          </a:blip>
          <a:srcRect/>
          <a:stretch/>
        </p:blipFill>
        <p:spPr>
          <a:xfrm>
            <a:off x="2124937" y="3050123"/>
            <a:ext cx="892825" cy="914777"/>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98"/>
        <p:cNvGrpSpPr/>
        <p:nvPr/>
      </p:nvGrpSpPr>
      <p:grpSpPr>
        <a:xfrm>
          <a:off x="0" y="0"/>
          <a:ext cx="0" cy="0"/>
          <a:chOff x="0" y="0"/>
          <a:chExt cx="0" cy="0"/>
        </a:xfrm>
      </p:grpSpPr>
      <p:sp>
        <p:nvSpPr>
          <p:cNvPr id="1099" name="Google Shape;1099;p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a:solidFill>
                  <a:schemeClr val="dk1"/>
                </a:solidFill>
              </a:rPr>
              <a:t>Feedback #1: Pace Is Fast</a:t>
            </a: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a:p>
            <a:pPr marL="0" lvl="0" indent="0" algn="l" rtl="0">
              <a:lnSpc>
                <a:spcPct val="100000"/>
              </a:lnSpc>
              <a:spcBef>
                <a:spcPts val="0"/>
              </a:spcBef>
              <a:spcAft>
                <a:spcPts val="0"/>
              </a:spcAft>
              <a:buSzPts val="2400"/>
              <a:buNone/>
            </a:pPr>
            <a:endParaRPr/>
          </a:p>
        </p:txBody>
      </p:sp>
      <p:sp>
        <p:nvSpPr>
          <p:cNvPr id="1100" name="Google Shape;1100;p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p>
            <a:pPr marL="0" lvl="0" indent="0" algn="l" rtl="0">
              <a:lnSpc>
                <a:spcPct val="100000"/>
              </a:lnSpc>
              <a:spcBef>
                <a:spcPts val="0"/>
              </a:spcBef>
              <a:spcAft>
                <a:spcPts val="0"/>
              </a:spcAft>
              <a:buClr>
                <a:schemeClr val="dk1"/>
              </a:buClr>
              <a:buSzPts val="1100"/>
              <a:buFont typeface="Arial"/>
              <a:buNone/>
            </a:pPr>
            <a:r>
              <a:rPr lang="en"/>
              <a:t>That said, as instructors and TAs, we are here to help!</a:t>
            </a:r>
            <a:endParaRPr/>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SzPts val="1800"/>
              <a:buNone/>
            </a:pPr>
            <a:endParaRPr/>
          </a:p>
        </p:txBody>
      </p:sp>
      <p:sp>
        <p:nvSpPr>
          <p:cNvPr id="1101" name="Google Shape;1101;p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p>
            <a:pPr marL="0" lvl="0" indent="0" algn="l" rtl="0">
              <a:lnSpc>
                <a:spcPct val="100000"/>
              </a:lnSpc>
              <a:spcBef>
                <a:spcPts val="0"/>
              </a:spcBef>
              <a:spcAft>
                <a:spcPts val="0"/>
              </a:spcAft>
              <a:buSzPts val="700"/>
              <a:buNone/>
            </a:pPr>
            <a:endParaRPr/>
          </a:p>
        </p:txBody>
      </p:sp>
      <p:sp>
        <p:nvSpPr>
          <p:cNvPr id="1102" name="Google Shape;1102;p6"/>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p>
            <a:pPr marL="0" lvl="0" indent="0" algn="l" rtl="0">
              <a:lnSpc>
                <a:spcPct val="115000"/>
              </a:lnSpc>
              <a:spcBef>
                <a:spcPts val="0"/>
              </a:spcBef>
              <a:spcAft>
                <a:spcPts val="0"/>
              </a:spcAft>
              <a:buSzPts val="1100"/>
              <a:buNone/>
            </a:pPr>
            <a:r>
              <a:rPr lang="en" sz="1100"/>
              <a:t>Share your GitHub code as you run into issues. We can let you know if you’re going in the right (or wrong) direction.</a:t>
            </a:r>
            <a:endParaRPr sz="1100"/>
          </a:p>
        </p:txBody>
      </p:sp>
      <p:sp>
        <p:nvSpPr>
          <p:cNvPr id="1103" name="Google Shape;1103;p6"/>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p>
            <a:pPr marL="0" lvl="0" indent="0" algn="l" rtl="0">
              <a:lnSpc>
                <a:spcPct val="115000"/>
              </a:lnSpc>
              <a:spcBef>
                <a:spcPts val="0"/>
              </a:spcBef>
              <a:spcAft>
                <a:spcPts val="0"/>
              </a:spcAft>
              <a:buSzPts val="1100"/>
              <a:buNone/>
            </a:pPr>
            <a:r>
              <a:rPr lang="en" sz="1100"/>
              <a:t>Come to office hours! We can review your code with you, offer tips on homework, or just give you a pep talk if that’s what you need.</a:t>
            </a:r>
            <a:endParaRPr sz="1100"/>
          </a:p>
        </p:txBody>
      </p:sp>
      <p:sp>
        <p:nvSpPr>
          <p:cNvPr id="1104" name="Google Shape;1104;p6"/>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p>
            <a:pPr marL="0" lvl="0" indent="0" algn="l" rtl="0">
              <a:lnSpc>
                <a:spcPct val="115000"/>
              </a:lnSpc>
              <a:spcBef>
                <a:spcPts val="0"/>
              </a:spcBef>
              <a:spcAft>
                <a:spcPts val="0"/>
              </a:spcAft>
              <a:buSzPts val="1100"/>
              <a:buNone/>
            </a:pPr>
            <a:r>
              <a:rPr lang="en" sz="1100"/>
              <a:t>Reach out to Student Success if want to schedule a 1-on-1 meeting.</a:t>
            </a:r>
            <a:endParaRPr sz="1100"/>
          </a:p>
        </p:txBody>
      </p:sp>
      <p:sp>
        <p:nvSpPr>
          <p:cNvPr id="1105" name="Google Shape;1105;p6"/>
          <p:cNvSpPr/>
          <p:nvPr/>
        </p:nvSpPr>
        <p:spPr>
          <a:xfrm>
            <a:off x="203700" y="3839800"/>
            <a:ext cx="8799900" cy="7434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6" name="Google Shape;1106;p6"/>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lnSpc>
                <a:spcPct val="100000"/>
              </a:lnSpc>
              <a:spcBef>
                <a:spcPts val="0"/>
              </a:spcBef>
              <a:spcAft>
                <a:spcPts val="0"/>
              </a:spcAft>
              <a:buClr>
                <a:srgbClr val="000000"/>
              </a:buClr>
              <a:buSzPts val="1100"/>
              <a:buFont typeface="Arial"/>
              <a:buNone/>
            </a:pPr>
            <a:fld id="{00000000-1234-1234-1234-123412341234}" type="slidenum">
              <a:rPr lang="en"/>
              <a:t>6</a:t>
            </a:fld>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704"/>
        <p:cNvGrpSpPr/>
        <p:nvPr/>
      </p:nvGrpSpPr>
      <p:grpSpPr>
        <a:xfrm>
          <a:off x="0" y="0"/>
          <a:ext cx="0" cy="0"/>
          <a:chOff x="0" y="0"/>
          <a:chExt cx="0" cy="0"/>
        </a:xfrm>
      </p:grpSpPr>
      <p:sp>
        <p:nvSpPr>
          <p:cNvPr id="1705" name="Google Shape;1705;p58"/>
          <p:cNvSpPr txBox="1">
            <a:spLocks noGrp="1"/>
          </p:cNvSpPr>
          <p:nvPr>
            <p:ph type="title"/>
          </p:nvPr>
        </p:nvSpPr>
        <p:spPr>
          <a:xfrm>
            <a:off x="274325" y="2088475"/>
            <a:ext cx="8595300" cy="7923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600"/>
              <a:buNone/>
            </a:pPr>
            <a:r>
              <a:rPr lang="en"/>
              <a:t>Questions?</a:t>
            </a:r>
            <a:endParaRPr/>
          </a:p>
        </p:txBody>
      </p:sp>
      <p:sp>
        <p:nvSpPr>
          <p:cNvPr id="1706" name="Google Shape;1706;p58"/>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p>
            <a:pPr marL="0" lvl="0" indent="0" algn="l" rtl="0">
              <a:lnSpc>
                <a:spcPct val="100000"/>
              </a:lnSpc>
              <a:spcBef>
                <a:spcPts val="0"/>
              </a:spcBef>
              <a:spcAft>
                <a:spcPts val="0"/>
              </a:spcAft>
              <a:buSzPts val="700"/>
              <a:buNone/>
            </a:pPr>
            <a:endParaRPr/>
          </a:p>
        </p:txBody>
      </p:sp>
      <p:sp>
        <p:nvSpPr>
          <p:cNvPr id="1707" name="Google Shape;1707;p5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rgbClr val="000000"/>
              </a:buClr>
              <a:buSzPts val="1100"/>
              <a:buFont typeface="Arial"/>
              <a:buNone/>
            </a:pPr>
            <a:fld id="{00000000-1234-1234-1234-123412341234}" type="slidenum">
              <a:rPr lang="en"/>
              <a:t>60</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11"/>
        <p:cNvGrpSpPr/>
        <p:nvPr/>
      </p:nvGrpSpPr>
      <p:grpSpPr>
        <a:xfrm>
          <a:off x="0" y="0"/>
          <a:ext cx="0" cy="0"/>
          <a:chOff x="0" y="0"/>
          <a:chExt cx="0" cy="0"/>
        </a:xfrm>
      </p:grpSpPr>
      <p:sp>
        <p:nvSpPr>
          <p:cNvPr id="1112" name="Google Shape;1112;p7"/>
          <p:cNvSpPr txBox="1">
            <a:spLocks noGrp="1"/>
          </p:cNvSpPr>
          <p:nvPr>
            <p:ph type="title"/>
          </p:nvPr>
        </p:nvSpPr>
        <p:spPr>
          <a:xfrm>
            <a:off x="237100" y="2088475"/>
            <a:ext cx="8595300" cy="7923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Clr>
                <a:schemeClr val="dk1"/>
              </a:buClr>
              <a:buSzPts val="1100"/>
              <a:buFont typeface="Arial"/>
              <a:buNone/>
            </a:pPr>
            <a:r>
              <a:rPr lang="en">
                <a:latin typeface="Roboto Light"/>
                <a:ea typeface="Roboto Light"/>
                <a:cs typeface="Roboto Light"/>
                <a:sym typeface="Roboto Light"/>
              </a:rPr>
              <a:t>Feedback #2: </a:t>
            </a:r>
            <a:r>
              <a:rPr lang="en" b="1">
                <a:latin typeface="Roboto"/>
                <a:ea typeface="Roboto"/>
                <a:cs typeface="Roboto"/>
                <a:sym typeface="Roboto"/>
              </a:rPr>
              <a:t>Books, Please!</a:t>
            </a:r>
            <a:endParaRPr b="1">
              <a:latin typeface="Roboto"/>
              <a:ea typeface="Roboto"/>
              <a:cs typeface="Roboto"/>
              <a:sym typeface="Roboto"/>
            </a:endParaRPr>
          </a:p>
          <a:p>
            <a:pPr marL="0" lvl="0" indent="0" algn="ctr" rtl="0">
              <a:lnSpc>
                <a:spcPct val="100000"/>
              </a:lnSpc>
              <a:spcBef>
                <a:spcPts val="0"/>
              </a:spcBef>
              <a:spcAft>
                <a:spcPts val="0"/>
              </a:spcAft>
              <a:buClr>
                <a:schemeClr val="dk1"/>
              </a:buClr>
              <a:buSzPts val="1100"/>
              <a:buFont typeface="Arial"/>
              <a:buNone/>
            </a:pPr>
            <a:endParaRPr>
              <a:latin typeface="Roboto Light"/>
              <a:ea typeface="Roboto Light"/>
              <a:cs typeface="Roboto Light"/>
              <a:sym typeface="Roboto Light"/>
            </a:endParaRPr>
          </a:p>
          <a:p>
            <a:pPr marL="0" lvl="0" indent="0" algn="ctr" rtl="0">
              <a:lnSpc>
                <a:spcPct val="100000"/>
              </a:lnSpc>
              <a:spcBef>
                <a:spcPts val="0"/>
              </a:spcBef>
              <a:spcAft>
                <a:spcPts val="0"/>
              </a:spcAft>
              <a:buSzPts val="3600"/>
              <a:buNone/>
            </a:pPr>
            <a:endParaRPr>
              <a:latin typeface="Roboto Light"/>
              <a:ea typeface="Roboto Light"/>
              <a:cs typeface="Roboto Light"/>
              <a:sym typeface="Roboto Light"/>
            </a:endParaRPr>
          </a:p>
        </p:txBody>
      </p:sp>
      <p:sp>
        <p:nvSpPr>
          <p:cNvPr id="1113" name="Google Shape;1113;p7"/>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p>
            <a:pPr marL="0" lvl="0" indent="0" algn="l" rtl="0">
              <a:lnSpc>
                <a:spcPct val="100000"/>
              </a:lnSpc>
              <a:spcBef>
                <a:spcPts val="0"/>
              </a:spcBef>
              <a:spcAft>
                <a:spcPts val="0"/>
              </a:spcAft>
              <a:buSzPts val="700"/>
              <a:buNone/>
            </a:pPr>
            <a:endParaRPr/>
          </a:p>
        </p:txBody>
      </p:sp>
      <p:sp>
        <p:nvSpPr>
          <p:cNvPr id="1114" name="Google Shape;1114;p7"/>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lnSpc>
                <a:spcPct val="100000"/>
              </a:lnSpc>
              <a:spcBef>
                <a:spcPts val="0"/>
              </a:spcBef>
              <a:spcAft>
                <a:spcPts val="0"/>
              </a:spcAft>
              <a:buClr>
                <a:srgbClr val="000000"/>
              </a:buClr>
              <a:buSzPts val="1100"/>
              <a:buFont typeface="Arial"/>
              <a:buNone/>
            </a:pPr>
            <a:fld id="{00000000-1234-1234-1234-123412341234}" type="slidenum">
              <a:rPr lang="en"/>
              <a:t>7</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19"/>
        <p:cNvGrpSpPr/>
        <p:nvPr/>
      </p:nvGrpSpPr>
      <p:grpSpPr>
        <a:xfrm>
          <a:off x="0" y="0"/>
          <a:ext cx="0" cy="0"/>
          <a:chOff x="0" y="0"/>
          <a:chExt cx="0" cy="0"/>
        </a:xfrm>
      </p:grpSpPr>
      <p:sp>
        <p:nvSpPr>
          <p:cNvPr id="1120" name="Google Shape;1120;p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p>
            <a:pPr marL="0" lvl="0" indent="0" algn="l" rtl="0">
              <a:lnSpc>
                <a:spcPct val="100000"/>
              </a:lnSpc>
              <a:spcBef>
                <a:spcPts val="0"/>
              </a:spcBef>
              <a:spcAft>
                <a:spcPts val="0"/>
              </a:spcAft>
              <a:buSzPts val="2400"/>
              <a:buNone/>
            </a:pPr>
            <a:r>
              <a:rPr lang="en"/>
              <a:t>Feedback #2: Books, Please!</a:t>
            </a:r>
            <a:endParaRPr/>
          </a:p>
        </p:txBody>
      </p:sp>
      <p:sp>
        <p:nvSpPr>
          <p:cNvPr id="1121" name="Google Shape;1121;p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p>
            <a:pPr marL="0" lvl="0" indent="0" algn="l" rtl="0">
              <a:lnSpc>
                <a:spcPct val="100000"/>
              </a:lnSpc>
              <a:spcBef>
                <a:spcPts val="0"/>
              </a:spcBef>
              <a:spcAft>
                <a:spcPts val="0"/>
              </a:spcAft>
              <a:buSzPts val="700"/>
              <a:buNone/>
            </a:pPr>
            <a:endParaRPr/>
          </a:p>
        </p:txBody>
      </p:sp>
      <p:sp>
        <p:nvSpPr>
          <p:cNvPr id="1122" name="Google Shape;1122;p8"/>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p>
            <a:pPr marL="0" lvl="0" indent="0" algn="l" rtl="0">
              <a:lnSpc>
                <a:spcPct val="115000"/>
              </a:lnSpc>
              <a:spcBef>
                <a:spcPts val="0"/>
              </a:spcBef>
              <a:spcAft>
                <a:spcPts val="0"/>
              </a:spcAft>
              <a:buSzPts val="1400"/>
              <a:buNone/>
            </a:pPr>
            <a:r>
              <a:rPr lang="en"/>
              <a:t>During the program, concentrate all your efforts on what we’re covering in class.</a:t>
            </a:r>
            <a:endParaRPr/>
          </a:p>
        </p:txBody>
      </p:sp>
      <p:sp>
        <p:nvSpPr>
          <p:cNvPr id="1123" name="Google Shape;1123;p8"/>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p>
            <a:pPr marL="0" lvl="0" indent="0" algn="l" rtl="0">
              <a:lnSpc>
                <a:spcPct val="115000"/>
              </a:lnSpc>
              <a:spcBef>
                <a:spcPts val="0"/>
              </a:spcBef>
              <a:spcAft>
                <a:spcPts val="0"/>
              </a:spcAft>
              <a:buSzPts val="1400"/>
              <a:buNone/>
            </a:pPr>
            <a:r>
              <a:rPr lang="en"/>
              <a:t>Books can be helpful when you’re learning on your own,  but in a boot camp like this, they can be distracting—especially when class is moving so quickly.</a:t>
            </a:r>
            <a:endParaRPr/>
          </a:p>
        </p:txBody>
      </p:sp>
      <p:sp>
        <p:nvSpPr>
          <p:cNvPr id="1124" name="Google Shape;1124;p8"/>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p>
            <a:pPr marL="0" lvl="0" indent="0" algn="l" rtl="0">
              <a:lnSpc>
                <a:spcPct val="115000"/>
              </a:lnSpc>
              <a:spcBef>
                <a:spcPts val="0"/>
              </a:spcBef>
              <a:spcAft>
                <a:spcPts val="0"/>
              </a:spcAft>
              <a:buSzPts val="1400"/>
              <a:buNone/>
            </a:pPr>
            <a:r>
              <a:rPr lang="en"/>
              <a:t>When you’re at home, focus your efforts on completing your homework, re-completing in-class exercises, and going over slides.</a:t>
            </a:r>
            <a:endParaRPr/>
          </a:p>
        </p:txBody>
      </p:sp>
      <p:sp>
        <p:nvSpPr>
          <p:cNvPr id="1125" name="Google Shape;1125;p8"/>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p>
            <a:pPr marL="0" lvl="0" indent="0" algn="l" rtl="0">
              <a:lnSpc>
                <a:spcPct val="115000"/>
              </a:lnSpc>
              <a:spcBef>
                <a:spcPts val="0"/>
              </a:spcBef>
              <a:spcAft>
                <a:spcPts val="0"/>
              </a:spcAft>
              <a:buSzPts val="1400"/>
              <a:buNone/>
            </a:pPr>
            <a:r>
              <a:rPr lang="en"/>
              <a:t>Invest in books and outside tutorials after you finish the program.</a:t>
            </a:r>
            <a:endParaRPr/>
          </a:p>
        </p:txBody>
      </p:sp>
      <p:sp>
        <p:nvSpPr>
          <p:cNvPr id="1126" name="Google Shape;1126;p8"/>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lnSpc>
                <a:spcPct val="100000"/>
              </a:lnSpc>
              <a:spcBef>
                <a:spcPts val="0"/>
              </a:spcBef>
              <a:spcAft>
                <a:spcPts val="0"/>
              </a:spcAft>
              <a:buClr>
                <a:srgbClr val="000000"/>
              </a:buClr>
              <a:buSzPts val="1100"/>
              <a:buFont typeface="Arial"/>
              <a:buNone/>
            </a:pPr>
            <a:fld id="{00000000-1234-1234-1234-123412341234}" type="slidenum">
              <a:rPr lang="en"/>
              <a:t>8</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31"/>
        <p:cNvGrpSpPr/>
        <p:nvPr/>
      </p:nvGrpSpPr>
      <p:grpSpPr>
        <a:xfrm>
          <a:off x="0" y="0"/>
          <a:ext cx="0" cy="0"/>
          <a:chOff x="0" y="0"/>
          <a:chExt cx="0" cy="0"/>
        </a:xfrm>
      </p:grpSpPr>
      <p:sp>
        <p:nvSpPr>
          <p:cNvPr id="1132" name="Google Shape;1132;p9"/>
          <p:cNvSpPr txBox="1">
            <a:spLocks noGrp="1"/>
          </p:cNvSpPr>
          <p:nvPr>
            <p:ph type="title"/>
          </p:nvPr>
        </p:nvSpPr>
        <p:spPr>
          <a:xfrm>
            <a:off x="237100" y="1936075"/>
            <a:ext cx="8595300" cy="7923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Clr>
                <a:schemeClr val="dk1"/>
              </a:buClr>
              <a:buSzPts val="1100"/>
              <a:buFont typeface="Arial"/>
              <a:buNone/>
            </a:pPr>
            <a:r>
              <a:rPr lang="en">
                <a:latin typeface="Roboto"/>
                <a:ea typeface="Roboto"/>
                <a:cs typeface="Roboto"/>
                <a:sym typeface="Roboto"/>
              </a:rPr>
              <a:t>That said, if you truly feel the </a:t>
            </a:r>
            <a:br>
              <a:rPr lang="en">
                <a:latin typeface="Roboto"/>
                <a:ea typeface="Roboto"/>
                <a:cs typeface="Roboto"/>
                <a:sym typeface="Roboto"/>
              </a:rPr>
            </a:br>
            <a:r>
              <a:rPr lang="en">
                <a:latin typeface="Roboto"/>
                <a:ea typeface="Roboto"/>
                <a:cs typeface="Roboto"/>
                <a:sym typeface="Roboto"/>
              </a:rPr>
              <a:t>need for outside resources…</a:t>
            </a:r>
            <a:endParaRPr>
              <a:latin typeface="Roboto"/>
              <a:ea typeface="Roboto"/>
              <a:cs typeface="Roboto"/>
              <a:sym typeface="Roboto"/>
            </a:endParaRPr>
          </a:p>
          <a:p>
            <a:pPr marL="0" lvl="0" indent="0" algn="ctr" rtl="0">
              <a:lnSpc>
                <a:spcPct val="100000"/>
              </a:lnSpc>
              <a:spcBef>
                <a:spcPts val="0"/>
              </a:spcBef>
              <a:spcAft>
                <a:spcPts val="0"/>
              </a:spcAft>
              <a:buSzPts val="3600"/>
              <a:buNone/>
            </a:pPr>
            <a:endParaRPr>
              <a:latin typeface="Roboto"/>
              <a:ea typeface="Roboto"/>
              <a:cs typeface="Roboto"/>
              <a:sym typeface="Roboto"/>
            </a:endParaRPr>
          </a:p>
        </p:txBody>
      </p:sp>
      <p:sp>
        <p:nvSpPr>
          <p:cNvPr id="1133" name="Google Shape;1133;p9"/>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p>
            <a:pPr marL="0" lvl="0" indent="0" algn="l" rtl="0">
              <a:lnSpc>
                <a:spcPct val="100000"/>
              </a:lnSpc>
              <a:spcBef>
                <a:spcPts val="0"/>
              </a:spcBef>
              <a:spcAft>
                <a:spcPts val="0"/>
              </a:spcAft>
              <a:buSzPts val="700"/>
              <a:buNone/>
            </a:pPr>
            <a:endParaRPr/>
          </a:p>
        </p:txBody>
      </p:sp>
      <p:sp>
        <p:nvSpPr>
          <p:cNvPr id="1134" name="Google Shape;1134;p9"/>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lnSpc>
                <a:spcPct val="100000"/>
              </a:lnSpc>
              <a:spcBef>
                <a:spcPts val="0"/>
              </a:spcBef>
              <a:spcAft>
                <a:spcPts val="0"/>
              </a:spcAft>
              <a:buClr>
                <a:srgbClr val="000000"/>
              </a:buClr>
              <a:buSzPts val="1100"/>
              <a:buFont typeface="Arial"/>
              <a:buNone/>
            </a:pPr>
            <a:fld id="{00000000-1234-1234-1234-123412341234}" type="slidenum">
              <a:rPr lang="en"/>
              <a:t>9</a:t>
            </a:fld>
            <a:endParaRPr/>
          </a:p>
        </p:txBody>
      </p:sp>
    </p:spTree>
  </p:cSld>
  <p:clrMapOvr>
    <a:masterClrMapping/>
  </p:clrMapOvr>
</p:sld>
</file>

<file path=ppt/theme/theme1.xml><?xml version="1.0" encoding="utf-8"?>
<a:theme xmlns:a="http://schemas.openxmlformats.org/drawingml/2006/main" name="Unbranded">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2474</Words>
  <Application>Microsoft Macintosh PowerPoint</Application>
  <PresentationFormat>On-screen Show (16:9)</PresentationFormat>
  <Paragraphs>416</Paragraphs>
  <Slides>60</Slides>
  <Notes>59</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60</vt:i4>
      </vt:variant>
    </vt:vector>
  </HeadingPairs>
  <TitlesOfParts>
    <vt:vector size="70" baseType="lpstr">
      <vt:lpstr>Roboto</vt:lpstr>
      <vt:lpstr>Calibri</vt:lpstr>
      <vt:lpstr>Arial</vt:lpstr>
      <vt:lpstr>Coiny</vt:lpstr>
      <vt:lpstr>Roboto Medium</vt:lpstr>
      <vt:lpstr>Roboto Light</vt:lpstr>
      <vt:lpstr>Roboto Thin</vt:lpstr>
      <vt:lpstr>Inconsolata</vt:lpstr>
      <vt:lpstr>Unbranded</vt:lpstr>
      <vt:lpstr>Simple Light</vt:lpstr>
      <vt:lpstr>Lesson 2.2</vt:lpstr>
      <vt:lpstr>A Few Admin Items</vt:lpstr>
      <vt:lpstr>Homework is due! Don’t forget to submit both the GitHub and GitHub Pages links.</vt:lpstr>
      <vt:lpstr>Feedback #1: The Pace Is Fast!</vt:lpstr>
      <vt:lpstr>Feedback #1: Pace Is Fast </vt:lpstr>
      <vt:lpstr>Feedback #1: Pace Is Fast  </vt:lpstr>
      <vt:lpstr>Feedback #2: Books, Please!  </vt:lpstr>
      <vt:lpstr>Feedback #2: Books, Please!</vt:lpstr>
      <vt:lpstr>That said, if you truly feel the  need for outside resources… </vt:lpstr>
      <vt:lpstr>PluralSight.com offers some of the best online courses for HTML, CSS, JavaScript, Node, Express, and Angular.</vt:lpstr>
      <vt:lpstr>Feedback #2: Books, Please!</vt:lpstr>
      <vt:lpstr>Feedback #2: Books, Please!</vt:lpstr>
      <vt:lpstr>Feedback #3: The Homework Is Hard  </vt:lpstr>
      <vt:lpstr>Feedback #3: Homework Is Hard</vt:lpstr>
      <vt:lpstr>Today’s Class</vt:lpstr>
      <vt:lpstr>Objectives</vt:lpstr>
      <vt:lpstr>CSS Typography</vt:lpstr>
      <vt:lpstr>Typography Is Huge</vt:lpstr>
      <vt:lpstr>Typographic Properties</vt:lpstr>
      <vt:lpstr>Sizing Units</vt:lpstr>
      <vt:lpstr>Line Height vs. Fonts  </vt:lpstr>
      <vt:lpstr>Serif vs. Sans-Serif</vt:lpstr>
      <vt:lpstr>Activity: CSS Typography</vt:lpstr>
      <vt:lpstr>Google Fonts</vt:lpstr>
      <vt:lpstr>Custom Fonts</vt:lpstr>
      <vt:lpstr>Activity: Custom Google Fonts</vt:lpstr>
      <vt:lpstr>                               Break!!!! (15mins)</vt:lpstr>
      <vt:lpstr>Pseudo Styles</vt:lpstr>
      <vt:lpstr>Pseudo-Classes</vt:lpstr>
      <vt:lpstr>Button with Various States</vt:lpstr>
      <vt:lpstr>Pseudo Styles</vt:lpstr>
      <vt:lpstr>Activity: Pseudo Styles</vt:lpstr>
      <vt:lpstr>Beyond CSS Hacking  </vt:lpstr>
      <vt:lpstr>Quick Refresher on HTML/CSS </vt:lpstr>
      <vt:lpstr>HTML vs. HTML/CSS  </vt:lpstr>
      <vt:lpstr>How You (Probably) Feel About CSS</vt:lpstr>
      <vt:lpstr>A revelation. There is a better way!</vt:lpstr>
      <vt:lpstr>Where’s the CSS?</vt:lpstr>
      <vt:lpstr>Partner Activity: Where’s the CSS?</vt:lpstr>
      <vt:lpstr>Powered by Bootstrap</vt:lpstr>
      <vt:lpstr>Powered by Bootstrap</vt:lpstr>
      <vt:lpstr>Using Bootstrap gives us predefined CSS styles. </vt:lpstr>
      <vt:lpstr>Partner Activity: Predefined CSS</vt:lpstr>
      <vt:lpstr>What Is Bootstrap?</vt:lpstr>
      <vt:lpstr>Bootstrap Definition</vt:lpstr>
      <vt:lpstr>Why Use Bootstrap?</vt:lpstr>
      <vt:lpstr>Why Use Bootstrap? </vt:lpstr>
      <vt:lpstr>HTML/CSS/Bootstrap Analogy</vt:lpstr>
      <vt:lpstr>Key Bootstrap Features</vt:lpstr>
      <vt:lpstr>Bootstrap Components</vt:lpstr>
      <vt:lpstr>Bootstrap Nav Bars</vt:lpstr>
      <vt:lpstr>Bootstrap Jumbotron</vt:lpstr>
      <vt:lpstr>Bootstrap Table</vt:lpstr>
      <vt:lpstr>Bootstrap Form</vt:lpstr>
      <vt:lpstr>Bootstrap Components</vt:lpstr>
      <vt:lpstr>Suggested Time: 15 minutes  </vt:lpstr>
      <vt:lpstr>Takeaways</vt:lpstr>
      <vt:lpstr>Takeaways</vt:lpstr>
      <vt:lpstr>Next Class: Layout Building!</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Lesson 2.2</dc:title>
  <cp:lastModifiedBy>Nnadi chigbo, Onyinyechukwu</cp:lastModifiedBy>
  <cp:revision>1</cp:revision>
  <dcterms:modified xsi:type="dcterms:W3CDTF">2020-11-19T08:59:40Z</dcterms:modified>
</cp:coreProperties>
</file>